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handoutMasterIdLst>
    <p:handoutMasterId r:id="rId48"/>
  </p:handoutMasterIdLst>
  <p:sldIdLst>
    <p:sldId id="256" r:id="rId2"/>
    <p:sldId id="257" r:id="rId3"/>
    <p:sldId id="258" r:id="rId4"/>
    <p:sldId id="259" r:id="rId5"/>
    <p:sldId id="260" r:id="rId6"/>
    <p:sldId id="261" r:id="rId7"/>
    <p:sldId id="262" r:id="rId8"/>
    <p:sldId id="263"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Lst>
  <p:sldSz cx="9906000" cy="6858000" type="A4"/>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2015" userDrawn="1">
          <p15:clr>
            <a:srgbClr val="A4A3A4"/>
          </p15:clr>
        </p15:guide>
        <p15:guide id="2" pos="3206" userDrawn="1">
          <p15:clr>
            <a:srgbClr val="A4A3A4"/>
          </p15:clr>
        </p15:guide>
        <p15:guide id="3" pos="3225" userDrawn="1">
          <p15:clr>
            <a:srgbClr val="A4A3A4"/>
          </p15:clr>
        </p15:guide>
        <p15:guide id="4" orient="horz" pos="2035" userDrawn="1">
          <p15:clr>
            <a:srgbClr val="A4A3A4"/>
          </p15:clr>
        </p15:guide>
        <p15:guide id="5" pos="3224" userDrawn="1">
          <p15:clr>
            <a:srgbClr val="A4A3A4"/>
          </p15:clr>
        </p15:guide>
        <p15:guide id="6" pos="3241" userDrawn="1">
          <p15:clr>
            <a:srgbClr val="A4A3A4"/>
          </p15:clr>
        </p15:guide>
        <p15:guide id="7" orient="horz" pos="2902" userDrawn="1">
          <p15:clr>
            <a:srgbClr val="A4A3A4"/>
          </p15:clr>
        </p15:guide>
        <p15:guide id="8" orient="horz" pos="2929" userDrawn="1">
          <p15:clr>
            <a:srgbClr val="A4A3A4"/>
          </p15:clr>
        </p15:guide>
        <p15:guide id="9" pos="2183" userDrawn="1">
          <p15:clr>
            <a:srgbClr val="A4A3A4"/>
          </p15:clr>
        </p15:guide>
        <p15:guide id="10" pos="2198" userDrawn="1">
          <p15:clr>
            <a:srgbClr val="A4A3A4"/>
          </p15:clr>
        </p15:guide>
        <p15:guide id="11" pos="2196" userDrawn="1">
          <p15:clr>
            <a:srgbClr val="A4A3A4"/>
          </p15:clr>
        </p15:guide>
        <p15:guide id="12" pos="2209" userDrawn="1">
          <p15:clr>
            <a:srgbClr val="A4A3A4"/>
          </p15:clr>
        </p15:guide>
        <p15:guide id="13" orient="horz" pos="2259" userDrawn="1">
          <p15:clr>
            <a:srgbClr val="A4A3A4"/>
          </p15:clr>
        </p15:guide>
        <p15:guide id="14" orient="horz" pos="2278" userDrawn="1">
          <p15:clr>
            <a:srgbClr val="A4A3A4"/>
          </p15:clr>
        </p15:guide>
        <p15:guide id="15" orient="horz" pos="3251" userDrawn="1">
          <p15:clr>
            <a:srgbClr val="A4A3A4"/>
          </p15:clr>
        </p15:guide>
        <p15:guide id="16" orient="horz" pos="3282" userDrawn="1">
          <p15:clr>
            <a:srgbClr val="A4A3A4"/>
          </p15:clr>
        </p15:guide>
        <p15:guide id="17" pos="7802" userDrawn="1">
          <p15:clr>
            <a:srgbClr val="A4A3A4"/>
          </p15:clr>
        </p15:guide>
        <p15:guide id="18" pos="7843" userDrawn="1">
          <p15:clr>
            <a:srgbClr val="A4A3A4"/>
          </p15:clr>
        </p15:guide>
        <p15:guide id="19" pos="7842" userDrawn="1">
          <p15:clr>
            <a:srgbClr val="A4A3A4"/>
          </p15:clr>
        </p15:guide>
        <p15:guide id="20" pos="7883" userDrawn="1">
          <p15:clr>
            <a:srgbClr val="A4A3A4"/>
          </p15:clr>
        </p15:guide>
        <p15:guide id="21" pos="5313" userDrawn="1">
          <p15:clr>
            <a:srgbClr val="A4A3A4"/>
          </p15:clr>
        </p15:guide>
        <p15:guide id="22" pos="5344" userDrawn="1">
          <p15:clr>
            <a:srgbClr val="A4A3A4"/>
          </p15:clr>
        </p15:guide>
        <p15:guide id="23" pos="5341" userDrawn="1">
          <p15:clr>
            <a:srgbClr val="A4A3A4"/>
          </p15:clr>
        </p15:guide>
        <p15:guide id="24" pos="5372" userDrawn="1">
          <p15:clr>
            <a:srgbClr val="A4A3A4"/>
          </p15:clr>
        </p15:guide>
        <p15:guide id="25" orient="horz" pos="1800" userDrawn="1">
          <p15:clr>
            <a:srgbClr val="A4A3A4"/>
          </p15:clr>
        </p15:guide>
        <p15:guide id="26" orient="horz" pos="1816" userDrawn="1">
          <p15:clr>
            <a:srgbClr val="A4A3A4"/>
          </p15:clr>
        </p15:guide>
        <p15:guide id="27" orient="horz" pos="2590" userDrawn="1">
          <p15:clr>
            <a:srgbClr val="A4A3A4"/>
          </p15:clr>
        </p15:guide>
        <p15:guide id="28" orient="horz" pos="2612" userDrawn="1">
          <p15:clr>
            <a:srgbClr val="A4A3A4"/>
          </p15:clr>
        </p15:guide>
        <p15:guide id="29" orient="horz" pos="2930" userDrawn="1">
          <p15:clr>
            <a:srgbClr val="A4A3A4"/>
          </p15:clr>
        </p15:guide>
        <p15:guide id="30" pos="1318" userDrawn="1">
          <p15:clr>
            <a:srgbClr val="A4A3A4"/>
          </p15:clr>
        </p15:guide>
        <p15:guide id="31" pos="1325" userDrawn="1">
          <p15:clr>
            <a:srgbClr val="A4A3A4"/>
          </p15:clr>
        </p15:guide>
        <p15:guide id="32" pos="1332" userDrawn="1">
          <p15:clr>
            <a:srgbClr val="A4A3A4"/>
          </p15:clr>
        </p15:guide>
        <p15:guide id="33" pos="898" userDrawn="1">
          <p15:clr>
            <a:srgbClr val="A4A3A4"/>
          </p15:clr>
        </p15:guide>
        <p15:guide id="34" pos="903" userDrawn="1">
          <p15:clr>
            <a:srgbClr val="A4A3A4"/>
          </p15:clr>
        </p15:guide>
        <p15:guide id="35" pos="902" userDrawn="1">
          <p15:clr>
            <a:srgbClr val="A4A3A4"/>
          </p15:clr>
        </p15:guide>
        <p15:guide id="36" pos="9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r. Johannes Lubosch" initials="DJL"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C535"/>
    <a:srgbClr val="0066FF"/>
    <a:srgbClr val="FFFFCC"/>
    <a:srgbClr val="99FFCC"/>
    <a:srgbClr val="006600"/>
    <a:srgbClr val="0033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83" autoAdjust="0"/>
    <p:restoredTop sz="94291" autoAdjust="0"/>
  </p:normalViewPr>
  <p:slideViewPr>
    <p:cSldViewPr>
      <p:cViewPr varScale="1">
        <p:scale>
          <a:sx n="73" d="100"/>
          <a:sy n="73" d="100"/>
        </p:scale>
        <p:origin x="66" y="906"/>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75" d="100"/>
          <a:sy n="75" d="100"/>
        </p:scale>
        <p:origin x="5172" y="40"/>
      </p:cViewPr>
      <p:guideLst>
        <p:guide orient="horz" pos="2015"/>
        <p:guide pos="3206"/>
        <p:guide pos="3225"/>
        <p:guide orient="horz" pos="2035"/>
        <p:guide pos="3224"/>
        <p:guide pos="3241"/>
        <p:guide orient="horz" pos="2902"/>
        <p:guide orient="horz" pos="2929"/>
        <p:guide pos="2183"/>
        <p:guide pos="2198"/>
        <p:guide pos="2196"/>
        <p:guide pos="2209"/>
        <p:guide orient="horz" pos="2259"/>
        <p:guide orient="horz" pos="2278"/>
        <p:guide orient="horz" pos="3251"/>
        <p:guide orient="horz" pos="3282"/>
        <p:guide pos="7802"/>
        <p:guide pos="7843"/>
        <p:guide pos="7842"/>
        <p:guide pos="7883"/>
        <p:guide pos="5313"/>
        <p:guide pos="5344"/>
        <p:guide pos="5341"/>
        <p:guide pos="5372"/>
        <p:guide orient="horz" pos="1800"/>
        <p:guide orient="horz" pos="1816"/>
        <p:guide orient="horz" pos="2590"/>
        <p:guide orient="horz" pos="2612"/>
        <p:guide orient="horz" pos="2930"/>
        <p:guide pos="1318"/>
        <p:guide pos="1325"/>
        <p:guide pos="1332"/>
        <p:guide pos="898"/>
        <p:guide pos="903"/>
        <p:guide pos="902"/>
        <p:guide pos="9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N"/>
              <a:t>Last</a:t>
            </a:r>
            <a:r>
              <a:rPr lang="en-IN" baseline="0"/>
              <a:t> Three Years Trend</a:t>
            </a:r>
            <a:endParaRPr lang="en-IN"/>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Sheet1!$C$8</c:f>
              <c:strCache>
                <c:ptCount val="1"/>
                <c:pt idx="0">
                  <c:v>LTI</c:v>
                </c:pt>
              </c:strCache>
            </c:strRef>
          </c:tx>
          <c:spPr>
            <a:solidFill>
              <a:schemeClr val="accent1"/>
            </a:solidFill>
            <a:ln>
              <a:noFill/>
            </a:ln>
            <a:effectLst/>
          </c:spPr>
          <c:invertIfNegative val="0"/>
          <c:cat>
            <c:numRef>
              <c:f>Sheet1!$B$9:$B$11</c:f>
              <c:numCache>
                <c:formatCode>General</c:formatCode>
                <c:ptCount val="3"/>
                <c:pt idx="0">
                  <c:v>2021</c:v>
                </c:pt>
                <c:pt idx="1">
                  <c:v>2022</c:v>
                </c:pt>
                <c:pt idx="2">
                  <c:v>2023</c:v>
                </c:pt>
              </c:numCache>
            </c:numRef>
          </c:cat>
          <c:val>
            <c:numRef>
              <c:f>Sheet1!$C$9:$C$11</c:f>
              <c:numCache>
                <c:formatCode>General</c:formatCode>
                <c:ptCount val="3"/>
                <c:pt idx="0">
                  <c:v>0</c:v>
                </c:pt>
                <c:pt idx="1">
                  <c:v>1</c:v>
                </c:pt>
                <c:pt idx="2">
                  <c:v>0</c:v>
                </c:pt>
              </c:numCache>
            </c:numRef>
          </c:val>
          <c:extLst>
            <c:ext xmlns:c16="http://schemas.microsoft.com/office/drawing/2014/chart" uri="{C3380CC4-5D6E-409C-BE32-E72D297353CC}">
              <c16:uniqueId val="{00000000-F208-4D99-A494-C04FCC7825E6}"/>
            </c:ext>
          </c:extLst>
        </c:ser>
        <c:ser>
          <c:idx val="1"/>
          <c:order val="1"/>
          <c:tx>
            <c:strRef>
              <c:f>Sheet1!$D$8</c:f>
              <c:strCache>
                <c:ptCount val="1"/>
                <c:pt idx="0">
                  <c:v>MTI</c:v>
                </c:pt>
              </c:strCache>
            </c:strRef>
          </c:tx>
          <c:spPr>
            <a:solidFill>
              <a:schemeClr val="accent2"/>
            </a:solidFill>
            <a:ln>
              <a:noFill/>
            </a:ln>
            <a:effectLst/>
          </c:spPr>
          <c:invertIfNegative val="0"/>
          <c:cat>
            <c:numRef>
              <c:f>Sheet1!$B$9:$B$11</c:f>
              <c:numCache>
                <c:formatCode>General</c:formatCode>
                <c:ptCount val="3"/>
                <c:pt idx="0">
                  <c:v>2021</c:v>
                </c:pt>
                <c:pt idx="1">
                  <c:v>2022</c:v>
                </c:pt>
                <c:pt idx="2">
                  <c:v>2023</c:v>
                </c:pt>
              </c:numCache>
            </c:numRef>
          </c:cat>
          <c:val>
            <c:numRef>
              <c:f>Sheet1!$D$9:$D$11</c:f>
              <c:numCache>
                <c:formatCode>General</c:formatCode>
                <c:ptCount val="3"/>
                <c:pt idx="0">
                  <c:v>1</c:v>
                </c:pt>
                <c:pt idx="1">
                  <c:v>0</c:v>
                </c:pt>
                <c:pt idx="2">
                  <c:v>0</c:v>
                </c:pt>
              </c:numCache>
            </c:numRef>
          </c:val>
          <c:extLst>
            <c:ext xmlns:c16="http://schemas.microsoft.com/office/drawing/2014/chart" uri="{C3380CC4-5D6E-409C-BE32-E72D297353CC}">
              <c16:uniqueId val="{00000001-F208-4D99-A494-C04FCC7825E6}"/>
            </c:ext>
          </c:extLst>
        </c:ser>
        <c:ser>
          <c:idx val="2"/>
          <c:order val="2"/>
          <c:tx>
            <c:strRef>
              <c:f>Sheet1!$E$8</c:f>
              <c:strCache>
                <c:ptCount val="1"/>
                <c:pt idx="0">
                  <c:v>First Aid</c:v>
                </c:pt>
              </c:strCache>
            </c:strRef>
          </c:tx>
          <c:spPr>
            <a:solidFill>
              <a:schemeClr val="accent3"/>
            </a:solidFill>
            <a:ln>
              <a:noFill/>
            </a:ln>
            <a:effectLst/>
          </c:spPr>
          <c:invertIfNegative val="0"/>
          <c:trendline>
            <c:spPr>
              <a:ln w="19050" cap="rnd">
                <a:solidFill>
                  <a:schemeClr val="accent3"/>
                </a:solidFill>
                <a:prstDash val="sysDot"/>
              </a:ln>
              <a:effectLst/>
            </c:spPr>
            <c:trendlineType val="linear"/>
            <c:dispRSqr val="0"/>
            <c:dispEq val="0"/>
          </c:trendline>
          <c:cat>
            <c:numRef>
              <c:f>Sheet1!$B$9:$B$11</c:f>
              <c:numCache>
                <c:formatCode>General</c:formatCode>
                <c:ptCount val="3"/>
                <c:pt idx="0">
                  <c:v>2021</c:v>
                </c:pt>
                <c:pt idx="1">
                  <c:v>2022</c:v>
                </c:pt>
                <c:pt idx="2">
                  <c:v>2023</c:v>
                </c:pt>
              </c:numCache>
            </c:numRef>
          </c:cat>
          <c:val>
            <c:numRef>
              <c:f>Sheet1!$E$9:$E$11</c:f>
              <c:numCache>
                <c:formatCode>General</c:formatCode>
                <c:ptCount val="3"/>
                <c:pt idx="0">
                  <c:v>5</c:v>
                </c:pt>
                <c:pt idx="1">
                  <c:v>3</c:v>
                </c:pt>
                <c:pt idx="2">
                  <c:v>2</c:v>
                </c:pt>
              </c:numCache>
            </c:numRef>
          </c:val>
          <c:extLst>
            <c:ext xmlns:c16="http://schemas.microsoft.com/office/drawing/2014/chart" uri="{C3380CC4-5D6E-409C-BE32-E72D297353CC}">
              <c16:uniqueId val="{00000003-F208-4D99-A494-C04FCC7825E6}"/>
            </c:ext>
          </c:extLst>
        </c:ser>
        <c:dLbls>
          <c:showLegendKey val="0"/>
          <c:showVal val="0"/>
          <c:showCatName val="0"/>
          <c:showSerName val="0"/>
          <c:showPercent val="0"/>
          <c:showBubbleSize val="0"/>
        </c:dLbls>
        <c:gapWidth val="219"/>
        <c:overlap val="-27"/>
        <c:axId val="1656709632"/>
        <c:axId val="1576105808"/>
      </c:barChart>
      <c:catAx>
        <c:axId val="1656709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76105808"/>
        <c:crosses val="autoZero"/>
        <c:auto val="1"/>
        <c:lblAlgn val="ctr"/>
        <c:lblOffset val="100"/>
        <c:noMultiLvlLbl val="0"/>
      </c:catAx>
      <c:valAx>
        <c:axId val="15761058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567096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5F2FF1-6CAD-44AF-8CD1-63836A3CCCEC}" type="doc">
      <dgm:prSet loTypeId="urn:microsoft.com/office/officeart/2005/8/layout/pyramid1" loCatId="pyramid" qsTypeId="urn:microsoft.com/office/officeart/2005/8/quickstyle/simple1" qsCatId="simple" csTypeId="urn:microsoft.com/office/officeart/2005/8/colors/colorful5" csCatId="colorful" phldr="1"/>
      <dgm:spPr/>
    </dgm:pt>
    <dgm:pt modelId="{E2FEDE78-A811-4EB7-B6EB-858F43D3D89B}">
      <dgm:prSet phldrT="[Text]" custT="1"/>
      <dgm:spPr/>
      <dgm:t>
        <a:bodyPr/>
        <a:lstStyle/>
        <a:p>
          <a:r>
            <a:rPr lang="en-IN" sz="1400" dirty="0"/>
            <a:t>Policy</a:t>
          </a:r>
        </a:p>
      </dgm:t>
    </dgm:pt>
    <dgm:pt modelId="{24D8411F-0DE3-4BC2-BE81-38C298BF6D9E}" type="parTrans" cxnId="{DB1F5A70-AFF8-44CB-A7BF-B6294AC5309B}">
      <dgm:prSet/>
      <dgm:spPr/>
      <dgm:t>
        <a:bodyPr/>
        <a:lstStyle/>
        <a:p>
          <a:endParaRPr lang="en-IN" sz="1100"/>
        </a:p>
      </dgm:t>
    </dgm:pt>
    <dgm:pt modelId="{BC5FB75D-0B35-4B10-ABBD-7C556FEFD972}" type="sibTrans" cxnId="{DB1F5A70-AFF8-44CB-A7BF-B6294AC5309B}">
      <dgm:prSet/>
      <dgm:spPr/>
      <dgm:t>
        <a:bodyPr/>
        <a:lstStyle/>
        <a:p>
          <a:endParaRPr lang="en-IN" sz="1100"/>
        </a:p>
      </dgm:t>
    </dgm:pt>
    <dgm:pt modelId="{65CF05CC-5986-4222-8675-AAE41D971B2A}">
      <dgm:prSet phldrT="[Text]" custT="1"/>
      <dgm:spPr/>
      <dgm:t>
        <a:bodyPr/>
        <a:lstStyle/>
        <a:p>
          <a:r>
            <a:rPr lang="en-IN" sz="1400" dirty="0"/>
            <a:t>Requirement</a:t>
          </a:r>
        </a:p>
      </dgm:t>
    </dgm:pt>
    <dgm:pt modelId="{94E26077-2A75-460F-AE67-07F2C5183801}" type="parTrans" cxnId="{8036A55F-4570-4823-80FC-54C6BF00D0DB}">
      <dgm:prSet/>
      <dgm:spPr/>
      <dgm:t>
        <a:bodyPr/>
        <a:lstStyle/>
        <a:p>
          <a:endParaRPr lang="en-IN" sz="1100"/>
        </a:p>
      </dgm:t>
    </dgm:pt>
    <dgm:pt modelId="{C51DA770-8758-4C6C-982D-A5DE776D05AC}" type="sibTrans" cxnId="{8036A55F-4570-4823-80FC-54C6BF00D0DB}">
      <dgm:prSet/>
      <dgm:spPr/>
      <dgm:t>
        <a:bodyPr/>
        <a:lstStyle/>
        <a:p>
          <a:endParaRPr lang="en-IN" sz="1100"/>
        </a:p>
      </dgm:t>
    </dgm:pt>
    <dgm:pt modelId="{B9C9AE44-4A5B-4872-8C59-633C1F673A3F}">
      <dgm:prSet phldrT="[Text]" custT="1"/>
      <dgm:spPr/>
      <dgm:t>
        <a:bodyPr/>
        <a:lstStyle/>
        <a:p>
          <a:r>
            <a:rPr lang="en-IN" sz="1400" dirty="0"/>
            <a:t>Standards</a:t>
          </a:r>
        </a:p>
      </dgm:t>
    </dgm:pt>
    <dgm:pt modelId="{A2D7BCA8-E72E-48E0-BAD4-2ECE21DD6291}" type="parTrans" cxnId="{156CEC41-6E77-4AFE-B71E-6FC4AA38ED25}">
      <dgm:prSet/>
      <dgm:spPr/>
      <dgm:t>
        <a:bodyPr/>
        <a:lstStyle/>
        <a:p>
          <a:endParaRPr lang="en-IN" sz="1100"/>
        </a:p>
      </dgm:t>
    </dgm:pt>
    <dgm:pt modelId="{DDABC44F-5A46-4B67-8773-65D2EB810F53}" type="sibTrans" cxnId="{156CEC41-6E77-4AFE-B71E-6FC4AA38ED25}">
      <dgm:prSet/>
      <dgm:spPr/>
      <dgm:t>
        <a:bodyPr/>
        <a:lstStyle/>
        <a:p>
          <a:endParaRPr lang="en-IN" sz="1100"/>
        </a:p>
      </dgm:t>
    </dgm:pt>
    <dgm:pt modelId="{33F0EA65-858B-473C-A636-29CDB48D73EE}">
      <dgm:prSet phldrT="[Text]" custT="1"/>
      <dgm:spPr/>
      <dgm:t>
        <a:bodyPr/>
        <a:lstStyle/>
        <a:p>
          <a:r>
            <a:rPr lang="en-IN" sz="1400" dirty="0"/>
            <a:t>Guideline</a:t>
          </a:r>
        </a:p>
      </dgm:t>
    </dgm:pt>
    <dgm:pt modelId="{53D4CA74-B22F-4ECD-97C6-BB734722D5E1}" type="parTrans" cxnId="{18BF543A-50AF-4F33-A887-73F6BD24D815}">
      <dgm:prSet/>
      <dgm:spPr/>
      <dgm:t>
        <a:bodyPr/>
        <a:lstStyle/>
        <a:p>
          <a:endParaRPr lang="en-IN" sz="1100"/>
        </a:p>
      </dgm:t>
    </dgm:pt>
    <dgm:pt modelId="{11C90ECA-C4DC-4F24-87B2-C5B890C34671}" type="sibTrans" cxnId="{18BF543A-50AF-4F33-A887-73F6BD24D815}">
      <dgm:prSet/>
      <dgm:spPr/>
      <dgm:t>
        <a:bodyPr/>
        <a:lstStyle/>
        <a:p>
          <a:endParaRPr lang="en-IN" sz="1100"/>
        </a:p>
      </dgm:t>
    </dgm:pt>
    <dgm:pt modelId="{38955ED1-060E-4E12-A5A3-F4A4A3CC1133}">
      <dgm:prSet phldrT="[Text]" custT="1"/>
      <dgm:spPr/>
      <dgm:t>
        <a:bodyPr/>
        <a:lstStyle/>
        <a:p>
          <a:r>
            <a:rPr lang="en-IN" sz="1400" dirty="0"/>
            <a:t>Standard Operating Procedures</a:t>
          </a:r>
        </a:p>
      </dgm:t>
    </dgm:pt>
    <dgm:pt modelId="{C80190BE-0168-496F-92E6-68B568A5D15E}" type="parTrans" cxnId="{6F1A2551-4EE5-4C39-8FCB-56CCB02102AF}">
      <dgm:prSet/>
      <dgm:spPr/>
      <dgm:t>
        <a:bodyPr/>
        <a:lstStyle/>
        <a:p>
          <a:endParaRPr lang="en-IN" sz="1100"/>
        </a:p>
      </dgm:t>
    </dgm:pt>
    <dgm:pt modelId="{CEE52AE5-384A-4BA6-B9C3-C743A3008481}" type="sibTrans" cxnId="{6F1A2551-4EE5-4C39-8FCB-56CCB02102AF}">
      <dgm:prSet/>
      <dgm:spPr/>
      <dgm:t>
        <a:bodyPr/>
        <a:lstStyle/>
        <a:p>
          <a:endParaRPr lang="en-IN" sz="1100"/>
        </a:p>
      </dgm:t>
    </dgm:pt>
    <dgm:pt modelId="{692761B8-7AA9-40BD-9978-2589D28F99CC}" type="pres">
      <dgm:prSet presAssocID="{F05F2FF1-6CAD-44AF-8CD1-63836A3CCCEC}" presName="Name0" presStyleCnt="0">
        <dgm:presLayoutVars>
          <dgm:dir/>
          <dgm:animLvl val="lvl"/>
          <dgm:resizeHandles val="exact"/>
        </dgm:presLayoutVars>
      </dgm:prSet>
      <dgm:spPr/>
    </dgm:pt>
    <dgm:pt modelId="{BDFDF869-5DB1-4F09-AA83-F5F2BB1585A6}" type="pres">
      <dgm:prSet presAssocID="{E2FEDE78-A811-4EB7-B6EB-858F43D3D89B}" presName="Name8" presStyleCnt="0"/>
      <dgm:spPr/>
    </dgm:pt>
    <dgm:pt modelId="{E22B4B72-C164-4B69-9899-CA7796BEFB96}" type="pres">
      <dgm:prSet presAssocID="{E2FEDE78-A811-4EB7-B6EB-858F43D3D89B}" presName="level" presStyleLbl="node1" presStyleIdx="0" presStyleCnt="5">
        <dgm:presLayoutVars>
          <dgm:chMax val="1"/>
          <dgm:bulletEnabled val="1"/>
        </dgm:presLayoutVars>
      </dgm:prSet>
      <dgm:spPr/>
    </dgm:pt>
    <dgm:pt modelId="{1643AEC1-8166-4E7A-BA42-309597A5BD6F}" type="pres">
      <dgm:prSet presAssocID="{E2FEDE78-A811-4EB7-B6EB-858F43D3D89B}" presName="levelTx" presStyleLbl="revTx" presStyleIdx="0" presStyleCnt="0">
        <dgm:presLayoutVars>
          <dgm:chMax val="1"/>
          <dgm:bulletEnabled val="1"/>
        </dgm:presLayoutVars>
      </dgm:prSet>
      <dgm:spPr/>
    </dgm:pt>
    <dgm:pt modelId="{0A361DB6-EFC5-4646-A968-9A4A879E8720}" type="pres">
      <dgm:prSet presAssocID="{65CF05CC-5986-4222-8675-AAE41D971B2A}" presName="Name8" presStyleCnt="0"/>
      <dgm:spPr/>
    </dgm:pt>
    <dgm:pt modelId="{065408BB-C41D-4916-BE3C-AE29C4836A8F}" type="pres">
      <dgm:prSet presAssocID="{65CF05CC-5986-4222-8675-AAE41D971B2A}" presName="level" presStyleLbl="node1" presStyleIdx="1" presStyleCnt="5">
        <dgm:presLayoutVars>
          <dgm:chMax val="1"/>
          <dgm:bulletEnabled val="1"/>
        </dgm:presLayoutVars>
      </dgm:prSet>
      <dgm:spPr/>
    </dgm:pt>
    <dgm:pt modelId="{3223C9A4-D7CC-4D18-86AB-7B64A545855F}" type="pres">
      <dgm:prSet presAssocID="{65CF05CC-5986-4222-8675-AAE41D971B2A}" presName="levelTx" presStyleLbl="revTx" presStyleIdx="0" presStyleCnt="0">
        <dgm:presLayoutVars>
          <dgm:chMax val="1"/>
          <dgm:bulletEnabled val="1"/>
        </dgm:presLayoutVars>
      </dgm:prSet>
      <dgm:spPr/>
    </dgm:pt>
    <dgm:pt modelId="{3C920133-6FC4-4DE4-9461-D1A8A389B876}" type="pres">
      <dgm:prSet presAssocID="{B9C9AE44-4A5B-4872-8C59-633C1F673A3F}" presName="Name8" presStyleCnt="0"/>
      <dgm:spPr/>
    </dgm:pt>
    <dgm:pt modelId="{4918DCC6-0FEA-4B36-AC17-67373041501C}" type="pres">
      <dgm:prSet presAssocID="{B9C9AE44-4A5B-4872-8C59-633C1F673A3F}" presName="level" presStyleLbl="node1" presStyleIdx="2" presStyleCnt="5">
        <dgm:presLayoutVars>
          <dgm:chMax val="1"/>
          <dgm:bulletEnabled val="1"/>
        </dgm:presLayoutVars>
      </dgm:prSet>
      <dgm:spPr/>
    </dgm:pt>
    <dgm:pt modelId="{DA630F2B-5C7B-4D99-AB37-5D451CA324DA}" type="pres">
      <dgm:prSet presAssocID="{B9C9AE44-4A5B-4872-8C59-633C1F673A3F}" presName="levelTx" presStyleLbl="revTx" presStyleIdx="0" presStyleCnt="0">
        <dgm:presLayoutVars>
          <dgm:chMax val="1"/>
          <dgm:bulletEnabled val="1"/>
        </dgm:presLayoutVars>
      </dgm:prSet>
      <dgm:spPr/>
    </dgm:pt>
    <dgm:pt modelId="{16FE5712-DBCA-44AF-9D40-22F2E5E877AD}" type="pres">
      <dgm:prSet presAssocID="{33F0EA65-858B-473C-A636-29CDB48D73EE}" presName="Name8" presStyleCnt="0"/>
      <dgm:spPr/>
    </dgm:pt>
    <dgm:pt modelId="{B5916C0C-FDD2-4DE0-8EE8-23A38A2AF6CC}" type="pres">
      <dgm:prSet presAssocID="{33F0EA65-858B-473C-A636-29CDB48D73EE}" presName="level" presStyleLbl="node1" presStyleIdx="3" presStyleCnt="5">
        <dgm:presLayoutVars>
          <dgm:chMax val="1"/>
          <dgm:bulletEnabled val="1"/>
        </dgm:presLayoutVars>
      </dgm:prSet>
      <dgm:spPr/>
    </dgm:pt>
    <dgm:pt modelId="{260690BE-6520-4D02-A750-116F543E0155}" type="pres">
      <dgm:prSet presAssocID="{33F0EA65-858B-473C-A636-29CDB48D73EE}" presName="levelTx" presStyleLbl="revTx" presStyleIdx="0" presStyleCnt="0">
        <dgm:presLayoutVars>
          <dgm:chMax val="1"/>
          <dgm:bulletEnabled val="1"/>
        </dgm:presLayoutVars>
      </dgm:prSet>
      <dgm:spPr/>
    </dgm:pt>
    <dgm:pt modelId="{766AD5AC-B724-41C6-A666-FA6D8D6333EC}" type="pres">
      <dgm:prSet presAssocID="{38955ED1-060E-4E12-A5A3-F4A4A3CC1133}" presName="Name8" presStyleCnt="0"/>
      <dgm:spPr/>
    </dgm:pt>
    <dgm:pt modelId="{4D8D53ED-E555-4E84-A768-6E98326AB2AA}" type="pres">
      <dgm:prSet presAssocID="{38955ED1-060E-4E12-A5A3-F4A4A3CC1133}" presName="level" presStyleLbl="node1" presStyleIdx="4" presStyleCnt="5">
        <dgm:presLayoutVars>
          <dgm:chMax val="1"/>
          <dgm:bulletEnabled val="1"/>
        </dgm:presLayoutVars>
      </dgm:prSet>
      <dgm:spPr/>
    </dgm:pt>
    <dgm:pt modelId="{0783C52B-BF82-4F0D-B628-6A59D8CB4781}" type="pres">
      <dgm:prSet presAssocID="{38955ED1-060E-4E12-A5A3-F4A4A3CC1133}" presName="levelTx" presStyleLbl="revTx" presStyleIdx="0" presStyleCnt="0">
        <dgm:presLayoutVars>
          <dgm:chMax val="1"/>
          <dgm:bulletEnabled val="1"/>
        </dgm:presLayoutVars>
      </dgm:prSet>
      <dgm:spPr/>
    </dgm:pt>
  </dgm:ptLst>
  <dgm:cxnLst>
    <dgm:cxn modelId="{639CB30E-1BE9-44A4-A39F-F6FBEB69C1BE}" type="presOf" srcId="{38955ED1-060E-4E12-A5A3-F4A4A3CC1133}" destId="{4D8D53ED-E555-4E84-A768-6E98326AB2AA}" srcOrd="0" destOrd="0" presId="urn:microsoft.com/office/officeart/2005/8/layout/pyramid1"/>
    <dgm:cxn modelId="{18BF543A-50AF-4F33-A887-73F6BD24D815}" srcId="{F05F2FF1-6CAD-44AF-8CD1-63836A3CCCEC}" destId="{33F0EA65-858B-473C-A636-29CDB48D73EE}" srcOrd="3" destOrd="0" parTransId="{53D4CA74-B22F-4ECD-97C6-BB734722D5E1}" sibTransId="{11C90ECA-C4DC-4F24-87B2-C5B890C34671}"/>
    <dgm:cxn modelId="{CE956F5F-BA7F-4298-A2F0-502F92FDB280}" type="presOf" srcId="{B9C9AE44-4A5B-4872-8C59-633C1F673A3F}" destId="{4918DCC6-0FEA-4B36-AC17-67373041501C}" srcOrd="0" destOrd="0" presId="urn:microsoft.com/office/officeart/2005/8/layout/pyramid1"/>
    <dgm:cxn modelId="{8036A55F-4570-4823-80FC-54C6BF00D0DB}" srcId="{F05F2FF1-6CAD-44AF-8CD1-63836A3CCCEC}" destId="{65CF05CC-5986-4222-8675-AAE41D971B2A}" srcOrd="1" destOrd="0" parTransId="{94E26077-2A75-460F-AE67-07F2C5183801}" sibTransId="{C51DA770-8758-4C6C-982D-A5DE776D05AC}"/>
    <dgm:cxn modelId="{156CEC41-6E77-4AFE-B71E-6FC4AA38ED25}" srcId="{F05F2FF1-6CAD-44AF-8CD1-63836A3CCCEC}" destId="{B9C9AE44-4A5B-4872-8C59-633C1F673A3F}" srcOrd="2" destOrd="0" parTransId="{A2D7BCA8-E72E-48E0-BAD4-2ECE21DD6291}" sibTransId="{DDABC44F-5A46-4B67-8773-65D2EB810F53}"/>
    <dgm:cxn modelId="{63776F47-6B26-47E2-B3CC-67E8DCF75E09}" type="presOf" srcId="{65CF05CC-5986-4222-8675-AAE41D971B2A}" destId="{3223C9A4-D7CC-4D18-86AB-7B64A545855F}" srcOrd="1" destOrd="0" presId="urn:microsoft.com/office/officeart/2005/8/layout/pyramid1"/>
    <dgm:cxn modelId="{77C05068-C066-4D03-B4EB-05332093DB95}" type="presOf" srcId="{E2FEDE78-A811-4EB7-B6EB-858F43D3D89B}" destId="{E22B4B72-C164-4B69-9899-CA7796BEFB96}" srcOrd="0" destOrd="0" presId="urn:microsoft.com/office/officeart/2005/8/layout/pyramid1"/>
    <dgm:cxn modelId="{833C9149-C7A9-403D-9C4E-FE8966954C2D}" type="presOf" srcId="{B9C9AE44-4A5B-4872-8C59-633C1F673A3F}" destId="{DA630F2B-5C7B-4D99-AB37-5D451CA324DA}" srcOrd="1" destOrd="0" presId="urn:microsoft.com/office/officeart/2005/8/layout/pyramid1"/>
    <dgm:cxn modelId="{26CF3D4D-9F8D-460D-B6CB-CB4750A2D529}" type="presOf" srcId="{38955ED1-060E-4E12-A5A3-F4A4A3CC1133}" destId="{0783C52B-BF82-4F0D-B628-6A59D8CB4781}" srcOrd="1" destOrd="0" presId="urn:microsoft.com/office/officeart/2005/8/layout/pyramid1"/>
    <dgm:cxn modelId="{DB1F5A70-AFF8-44CB-A7BF-B6294AC5309B}" srcId="{F05F2FF1-6CAD-44AF-8CD1-63836A3CCCEC}" destId="{E2FEDE78-A811-4EB7-B6EB-858F43D3D89B}" srcOrd="0" destOrd="0" parTransId="{24D8411F-0DE3-4BC2-BE81-38C298BF6D9E}" sibTransId="{BC5FB75D-0B35-4B10-ABBD-7C556FEFD972}"/>
    <dgm:cxn modelId="{6F1A2551-4EE5-4C39-8FCB-56CCB02102AF}" srcId="{F05F2FF1-6CAD-44AF-8CD1-63836A3CCCEC}" destId="{38955ED1-060E-4E12-A5A3-F4A4A3CC1133}" srcOrd="4" destOrd="0" parTransId="{C80190BE-0168-496F-92E6-68B568A5D15E}" sibTransId="{CEE52AE5-384A-4BA6-B9C3-C743A3008481}"/>
    <dgm:cxn modelId="{EB72107A-F5BA-4DF2-9A1A-A6FBBE375DC6}" type="presOf" srcId="{E2FEDE78-A811-4EB7-B6EB-858F43D3D89B}" destId="{1643AEC1-8166-4E7A-BA42-309597A5BD6F}" srcOrd="1" destOrd="0" presId="urn:microsoft.com/office/officeart/2005/8/layout/pyramid1"/>
    <dgm:cxn modelId="{28FFCEA0-001E-4BE5-BAD3-5DEE57445A8F}" type="presOf" srcId="{33F0EA65-858B-473C-A636-29CDB48D73EE}" destId="{B5916C0C-FDD2-4DE0-8EE8-23A38A2AF6CC}" srcOrd="0" destOrd="0" presId="urn:microsoft.com/office/officeart/2005/8/layout/pyramid1"/>
    <dgm:cxn modelId="{179FE2BA-E3EF-48F3-B91E-38F393F52A7A}" type="presOf" srcId="{F05F2FF1-6CAD-44AF-8CD1-63836A3CCCEC}" destId="{692761B8-7AA9-40BD-9978-2589D28F99CC}" srcOrd="0" destOrd="0" presId="urn:microsoft.com/office/officeart/2005/8/layout/pyramid1"/>
    <dgm:cxn modelId="{3D3766CE-2587-4A18-A128-62AE392AC682}" type="presOf" srcId="{33F0EA65-858B-473C-A636-29CDB48D73EE}" destId="{260690BE-6520-4D02-A750-116F543E0155}" srcOrd="1" destOrd="0" presId="urn:microsoft.com/office/officeart/2005/8/layout/pyramid1"/>
    <dgm:cxn modelId="{078F70EA-21AC-4CDA-B10B-C29531983DA5}" type="presOf" srcId="{65CF05CC-5986-4222-8675-AAE41D971B2A}" destId="{065408BB-C41D-4916-BE3C-AE29C4836A8F}" srcOrd="0" destOrd="0" presId="urn:microsoft.com/office/officeart/2005/8/layout/pyramid1"/>
    <dgm:cxn modelId="{8BCAC330-797E-4F65-B89C-DDCD0218B3DC}" type="presParOf" srcId="{692761B8-7AA9-40BD-9978-2589D28F99CC}" destId="{BDFDF869-5DB1-4F09-AA83-F5F2BB1585A6}" srcOrd="0" destOrd="0" presId="urn:microsoft.com/office/officeart/2005/8/layout/pyramid1"/>
    <dgm:cxn modelId="{12E827D0-59EE-414F-8844-EA9B1C024F2D}" type="presParOf" srcId="{BDFDF869-5DB1-4F09-AA83-F5F2BB1585A6}" destId="{E22B4B72-C164-4B69-9899-CA7796BEFB96}" srcOrd="0" destOrd="0" presId="urn:microsoft.com/office/officeart/2005/8/layout/pyramid1"/>
    <dgm:cxn modelId="{9BF7F17C-F2EC-494D-A3EB-F980473FFDA1}" type="presParOf" srcId="{BDFDF869-5DB1-4F09-AA83-F5F2BB1585A6}" destId="{1643AEC1-8166-4E7A-BA42-309597A5BD6F}" srcOrd="1" destOrd="0" presId="urn:microsoft.com/office/officeart/2005/8/layout/pyramid1"/>
    <dgm:cxn modelId="{5D8E6A55-B6BC-48A7-8A1C-FCA241F7C030}" type="presParOf" srcId="{692761B8-7AA9-40BD-9978-2589D28F99CC}" destId="{0A361DB6-EFC5-4646-A968-9A4A879E8720}" srcOrd="1" destOrd="0" presId="urn:microsoft.com/office/officeart/2005/8/layout/pyramid1"/>
    <dgm:cxn modelId="{80A24DD2-1153-48D3-BF7E-D884EACFABF2}" type="presParOf" srcId="{0A361DB6-EFC5-4646-A968-9A4A879E8720}" destId="{065408BB-C41D-4916-BE3C-AE29C4836A8F}" srcOrd="0" destOrd="0" presId="urn:microsoft.com/office/officeart/2005/8/layout/pyramid1"/>
    <dgm:cxn modelId="{D8AB0F4F-A21B-4AC1-8EAE-D8E100F5968D}" type="presParOf" srcId="{0A361DB6-EFC5-4646-A968-9A4A879E8720}" destId="{3223C9A4-D7CC-4D18-86AB-7B64A545855F}" srcOrd="1" destOrd="0" presId="urn:microsoft.com/office/officeart/2005/8/layout/pyramid1"/>
    <dgm:cxn modelId="{5691AF5E-7403-45EA-8FF3-C1EA4FDE57BD}" type="presParOf" srcId="{692761B8-7AA9-40BD-9978-2589D28F99CC}" destId="{3C920133-6FC4-4DE4-9461-D1A8A389B876}" srcOrd="2" destOrd="0" presId="urn:microsoft.com/office/officeart/2005/8/layout/pyramid1"/>
    <dgm:cxn modelId="{F232AED1-4A9E-4B1D-ABF3-5511FE28A317}" type="presParOf" srcId="{3C920133-6FC4-4DE4-9461-D1A8A389B876}" destId="{4918DCC6-0FEA-4B36-AC17-67373041501C}" srcOrd="0" destOrd="0" presId="urn:microsoft.com/office/officeart/2005/8/layout/pyramid1"/>
    <dgm:cxn modelId="{46838AF3-EEA3-4BEF-9595-7400DAB14C8C}" type="presParOf" srcId="{3C920133-6FC4-4DE4-9461-D1A8A389B876}" destId="{DA630F2B-5C7B-4D99-AB37-5D451CA324DA}" srcOrd="1" destOrd="0" presId="urn:microsoft.com/office/officeart/2005/8/layout/pyramid1"/>
    <dgm:cxn modelId="{7A6AF905-19C3-4A48-B938-DA3DAB963076}" type="presParOf" srcId="{692761B8-7AA9-40BD-9978-2589D28F99CC}" destId="{16FE5712-DBCA-44AF-9D40-22F2E5E877AD}" srcOrd="3" destOrd="0" presId="urn:microsoft.com/office/officeart/2005/8/layout/pyramid1"/>
    <dgm:cxn modelId="{6CAACCA1-D335-47A1-8ED0-C83D4AD8A5E8}" type="presParOf" srcId="{16FE5712-DBCA-44AF-9D40-22F2E5E877AD}" destId="{B5916C0C-FDD2-4DE0-8EE8-23A38A2AF6CC}" srcOrd="0" destOrd="0" presId="urn:microsoft.com/office/officeart/2005/8/layout/pyramid1"/>
    <dgm:cxn modelId="{5D832CBE-5939-4E62-9C51-504C5395E6F2}" type="presParOf" srcId="{16FE5712-DBCA-44AF-9D40-22F2E5E877AD}" destId="{260690BE-6520-4D02-A750-116F543E0155}" srcOrd="1" destOrd="0" presId="urn:microsoft.com/office/officeart/2005/8/layout/pyramid1"/>
    <dgm:cxn modelId="{EEF05652-EA52-4A23-87F2-89FC8B127EA8}" type="presParOf" srcId="{692761B8-7AA9-40BD-9978-2589D28F99CC}" destId="{766AD5AC-B724-41C6-A666-FA6D8D6333EC}" srcOrd="4" destOrd="0" presId="urn:microsoft.com/office/officeart/2005/8/layout/pyramid1"/>
    <dgm:cxn modelId="{1E2B7E8D-1B34-411A-8040-DBD7875478B8}" type="presParOf" srcId="{766AD5AC-B724-41C6-A666-FA6D8D6333EC}" destId="{4D8D53ED-E555-4E84-A768-6E98326AB2AA}" srcOrd="0" destOrd="0" presId="urn:microsoft.com/office/officeart/2005/8/layout/pyramid1"/>
    <dgm:cxn modelId="{8ECFA14B-5702-49F8-B68C-CE411AE8E6FC}" type="presParOf" srcId="{766AD5AC-B724-41C6-A666-FA6D8D6333EC}" destId="{0783C52B-BF82-4F0D-B628-6A59D8CB4781}"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9C2EF5-7420-4125-B7D4-3ED54E10A00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IN"/>
        </a:p>
      </dgm:t>
    </dgm:pt>
    <dgm:pt modelId="{B5D894D9-2710-492B-9513-194EEB60E91C}">
      <dgm:prSet phldrT="[Text]"/>
      <dgm:spPr/>
      <dgm:t>
        <a:bodyPr/>
        <a:lstStyle/>
        <a:p>
          <a:r>
            <a:rPr lang="en-IN" dirty="0"/>
            <a:t>EHS </a:t>
          </a:r>
        </a:p>
      </dgm:t>
    </dgm:pt>
    <dgm:pt modelId="{DD7065C0-ACCD-4C4E-8128-1A58EF9192F9}" type="parTrans" cxnId="{8368E0A9-B6C0-4D5C-9BBD-1A1B91192FB4}">
      <dgm:prSet/>
      <dgm:spPr/>
      <dgm:t>
        <a:bodyPr/>
        <a:lstStyle/>
        <a:p>
          <a:endParaRPr lang="en-IN"/>
        </a:p>
      </dgm:t>
    </dgm:pt>
    <dgm:pt modelId="{77A63F27-71EA-4757-8813-922083579E89}" type="sibTrans" cxnId="{8368E0A9-B6C0-4D5C-9BBD-1A1B91192FB4}">
      <dgm:prSet/>
      <dgm:spPr/>
      <dgm:t>
        <a:bodyPr/>
        <a:lstStyle/>
        <a:p>
          <a:endParaRPr lang="en-IN"/>
        </a:p>
      </dgm:t>
    </dgm:pt>
    <dgm:pt modelId="{C2D93526-E504-42E9-B6D1-BAE59FA3E4B3}">
      <dgm:prSet phldrT="[Text]"/>
      <dgm:spPr/>
      <dgm:t>
        <a:bodyPr/>
        <a:lstStyle/>
        <a:p>
          <a:r>
            <a:rPr lang="en-IN" dirty="0"/>
            <a:t>22 nos.</a:t>
          </a:r>
        </a:p>
      </dgm:t>
    </dgm:pt>
    <dgm:pt modelId="{F853EA86-B7B3-4ACE-9C9F-9A7B54D2B7D7}" type="parTrans" cxnId="{BDD4E575-1E08-4B90-9731-0E0908EDEC2E}">
      <dgm:prSet/>
      <dgm:spPr/>
      <dgm:t>
        <a:bodyPr/>
        <a:lstStyle/>
        <a:p>
          <a:endParaRPr lang="en-IN"/>
        </a:p>
      </dgm:t>
    </dgm:pt>
    <dgm:pt modelId="{0C3E55A9-0E3D-4142-9DFD-AF21AA248BED}" type="sibTrans" cxnId="{BDD4E575-1E08-4B90-9731-0E0908EDEC2E}">
      <dgm:prSet/>
      <dgm:spPr/>
      <dgm:t>
        <a:bodyPr/>
        <a:lstStyle/>
        <a:p>
          <a:endParaRPr lang="en-IN"/>
        </a:p>
      </dgm:t>
    </dgm:pt>
    <dgm:pt modelId="{7E569EEE-4F89-45DE-989D-E3FF1B8AD382}">
      <dgm:prSet phldrT="[Text]"/>
      <dgm:spPr/>
      <dgm:t>
        <a:bodyPr/>
        <a:lstStyle/>
        <a:p>
          <a:r>
            <a:rPr lang="en-IN" dirty="0"/>
            <a:t>Production </a:t>
          </a:r>
        </a:p>
      </dgm:t>
    </dgm:pt>
    <dgm:pt modelId="{2AF0DD18-3444-4365-BD62-7FFA344580E7}" type="parTrans" cxnId="{62C31FAE-7359-45BC-981C-A247D2CBBF98}">
      <dgm:prSet/>
      <dgm:spPr/>
      <dgm:t>
        <a:bodyPr/>
        <a:lstStyle/>
        <a:p>
          <a:endParaRPr lang="en-IN"/>
        </a:p>
      </dgm:t>
    </dgm:pt>
    <dgm:pt modelId="{D5919C8E-B31A-49C8-A9D5-3B2C82EAF1C9}" type="sibTrans" cxnId="{62C31FAE-7359-45BC-981C-A247D2CBBF98}">
      <dgm:prSet/>
      <dgm:spPr/>
      <dgm:t>
        <a:bodyPr/>
        <a:lstStyle/>
        <a:p>
          <a:endParaRPr lang="en-IN"/>
        </a:p>
      </dgm:t>
    </dgm:pt>
    <dgm:pt modelId="{DDA27534-092F-43D1-B297-B22332AEB6ED}">
      <dgm:prSet phldrT="[Text]"/>
      <dgm:spPr/>
      <dgm:t>
        <a:bodyPr/>
        <a:lstStyle/>
        <a:p>
          <a:r>
            <a:rPr lang="en-IN" dirty="0"/>
            <a:t>126 nos.</a:t>
          </a:r>
        </a:p>
      </dgm:t>
    </dgm:pt>
    <dgm:pt modelId="{9339201C-B1C4-4977-9E85-D1831C8EA100}" type="parTrans" cxnId="{BC88E7C1-87B1-4451-8120-404AEA22C4C2}">
      <dgm:prSet/>
      <dgm:spPr/>
      <dgm:t>
        <a:bodyPr/>
        <a:lstStyle/>
        <a:p>
          <a:endParaRPr lang="en-IN"/>
        </a:p>
      </dgm:t>
    </dgm:pt>
    <dgm:pt modelId="{CE0300BE-0654-42A8-87D3-D929B4BA6FAD}" type="sibTrans" cxnId="{BC88E7C1-87B1-4451-8120-404AEA22C4C2}">
      <dgm:prSet/>
      <dgm:spPr/>
      <dgm:t>
        <a:bodyPr/>
        <a:lstStyle/>
        <a:p>
          <a:endParaRPr lang="en-IN"/>
        </a:p>
      </dgm:t>
    </dgm:pt>
    <dgm:pt modelId="{4913B9DC-0FFD-4336-8711-EE1F009D602F}">
      <dgm:prSet phldrT="[Text]"/>
      <dgm:spPr/>
      <dgm:t>
        <a:bodyPr/>
        <a:lstStyle/>
        <a:p>
          <a:r>
            <a:rPr lang="en-IN" dirty="0"/>
            <a:t>QA</a:t>
          </a:r>
        </a:p>
      </dgm:t>
    </dgm:pt>
    <dgm:pt modelId="{E174EE87-FF04-4E5F-8168-463986D2BC95}" type="parTrans" cxnId="{F4222EDC-2D33-456F-8AF6-B6208A8DB5DA}">
      <dgm:prSet/>
      <dgm:spPr/>
      <dgm:t>
        <a:bodyPr/>
        <a:lstStyle/>
        <a:p>
          <a:endParaRPr lang="en-IN"/>
        </a:p>
      </dgm:t>
    </dgm:pt>
    <dgm:pt modelId="{CA0C4BAF-4ED8-4359-B8D9-60F2CEEBAD00}" type="sibTrans" cxnId="{F4222EDC-2D33-456F-8AF6-B6208A8DB5DA}">
      <dgm:prSet/>
      <dgm:spPr/>
      <dgm:t>
        <a:bodyPr/>
        <a:lstStyle/>
        <a:p>
          <a:endParaRPr lang="en-IN"/>
        </a:p>
      </dgm:t>
    </dgm:pt>
    <dgm:pt modelId="{299284B4-3784-4447-8DB2-4089844221B9}">
      <dgm:prSet phldrT="[Text]"/>
      <dgm:spPr/>
      <dgm:t>
        <a:bodyPr/>
        <a:lstStyle/>
        <a:p>
          <a:r>
            <a:rPr lang="en-IN" dirty="0"/>
            <a:t>38 nos.</a:t>
          </a:r>
        </a:p>
      </dgm:t>
    </dgm:pt>
    <dgm:pt modelId="{0A6CF31D-3D75-49F4-B56C-416CD7D3BF56}" type="parTrans" cxnId="{3609A607-AD11-4B9A-8609-C6D9F8BC95C1}">
      <dgm:prSet/>
      <dgm:spPr/>
      <dgm:t>
        <a:bodyPr/>
        <a:lstStyle/>
        <a:p>
          <a:endParaRPr lang="en-IN"/>
        </a:p>
      </dgm:t>
    </dgm:pt>
    <dgm:pt modelId="{AF3CE939-96C1-44BA-86F3-F4B9B7C5F991}" type="sibTrans" cxnId="{3609A607-AD11-4B9A-8609-C6D9F8BC95C1}">
      <dgm:prSet/>
      <dgm:spPr/>
      <dgm:t>
        <a:bodyPr/>
        <a:lstStyle/>
        <a:p>
          <a:endParaRPr lang="en-IN"/>
        </a:p>
      </dgm:t>
    </dgm:pt>
    <dgm:pt modelId="{06C11A37-2FF4-4F71-BD54-EE295FD2A26A}">
      <dgm:prSet phldrT="[Text]"/>
      <dgm:spPr/>
      <dgm:t>
        <a:bodyPr/>
        <a:lstStyle/>
        <a:p>
          <a:r>
            <a:rPr lang="en-IN" dirty="0"/>
            <a:t>QC + Microbiology +QCD</a:t>
          </a:r>
        </a:p>
      </dgm:t>
    </dgm:pt>
    <dgm:pt modelId="{C56F3243-BD20-4F37-B6B0-05FCE7637EA8}" type="parTrans" cxnId="{054B981E-509A-4BBD-90AF-CBEDEBA9618D}">
      <dgm:prSet/>
      <dgm:spPr/>
      <dgm:t>
        <a:bodyPr/>
        <a:lstStyle/>
        <a:p>
          <a:endParaRPr lang="en-IN"/>
        </a:p>
      </dgm:t>
    </dgm:pt>
    <dgm:pt modelId="{7B67EF7A-C77B-44FA-B4EF-58DF4E0B2CB4}" type="sibTrans" cxnId="{054B981E-509A-4BBD-90AF-CBEDEBA9618D}">
      <dgm:prSet/>
      <dgm:spPr/>
      <dgm:t>
        <a:bodyPr/>
        <a:lstStyle/>
        <a:p>
          <a:endParaRPr lang="en-IN"/>
        </a:p>
      </dgm:t>
    </dgm:pt>
    <dgm:pt modelId="{A9305F46-CD9C-4A29-A039-4C4FE9F5F6F1}">
      <dgm:prSet phldrT="[Text]"/>
      <dgm:spPr/>
      <dgm:t>
        <a:bodyPr/>
        <a:lstStyle/>
        <a:p>
          <a:r>
            <a:rPr lang="en-IN" dirty="0"/>
            <a:t>138 nos.</a:t>
          </a:r>
        </a:p>
      </dgm:t>
    </dgm:pt>
    <dgm:pt modelId="{F22DB704-AF66-426B-B56C-929A1B0C8932}" type="parTrans" cxnId="{090791E0-0EEA-4918-88D6-37923877FA90}">
      <dgm:prSet/>
      <dgm:spPr/>
      <dgm:t>
        <a:bodyPr/>
        <a:lstStyle/>
        <a:p>
          <a:endParaRPr lang="en-IN"/>
        </a:p>
      </dgm:t>
    </dgm:pt>
    <dgm:pt modelId="{04BACB8E-6C81-46C4-A3DF-28D5361C735B}" type="sibTrans" cxnId="{090791E0-0EEA-4918-88D6-37923877FA90}">
      <dgm:prSet/>
      <dgm:spPr/>
      <dgm:t>
        <a:bodyPr/>
        <a:lstStyle/>
        <a:p>
          <a:endParaRPr lang="en-IN"/>
        </a:p>
      </dgm:t>
    </dgm:pt>
    <dgm:pt modelId="{2AE37B69-949A-4CD0-9199-6F464BECAF07}">
      <dgm:prSet phldrT="[Text]"/>
      <dgm:spPr/>
      <dgm:t>
        <a:bodyPr/>
        <a:lstStyle/>
        <a:p>
          <a:r>
            <a:rPr lang="en-IN" dirty="0"/>
            <a:t>Warehouse</a:t>
          </a:r>
        </a:p>
      </dgm:t>
    </dgm:pt>
    <dgm:pt modelId="{499AE446-A523-473F-83E6-F6DD0052F14A}" type="parTrans" cxnId="{EAE47E3C-EDE1-4F43-B0B6-8753A52C5F79}">
      <dgm:prSet/>
      <dgm:spPr/>
      <dgm:t>
        <a:bodyPr/>
        <a:lstStyle/>
        <a:p>
          <a:endParaRPr lang="en-IN"/>
        </a:p>
      </dgm:t>
    </dgm:pt>
    <dgm:pt modelId="{B2DC0857-9465-45D4-831C-F2BAC6074C6D}" type="sibTrans" cxnId="{EAE47E3C-EDE1-4F43-B0B6-8753A52C5F79}">
      <dgm:prSet/>
      <dgm:spPr/>
      <dgm:t>
        <a:bodyPr/>
        <a:lstStyle/>
        <a:p>
          <a:endParaRPr lang="en-IN"/>
        </a:p>
      </dgm:t>
    </dgm:pt>
    <dgm:pt modelId="{4C3A2B4D-5256-4CF6-9D6C-AD8B73DDAE8A}">
      <dgm:prSet phldrT="[Text]"/>
      <dgm:spPr/>
      <dgm:t>
        <a:bodyPr/>
        <a:lstStyle/>
        <a:p>
          <a:r>
            <a:rPr lang="en-IN" dirty="0"/>
            <a:t>33 nos.</a:t>
          </a:r>
        </a:p>
      </dgm:t>
    </dgm:pt>
    <dgm:pt modelId="{9A51343F-71F4-4725-9B5B-7E791B3E3B13}" type="parTrans" cxnId="{6A4960DE-2AE6-443B-848A-D1A637B34A6E}">
      <dgm:prSet/>
      <dgm:spPr/>
      <dgm:t>
        <a:bodyPr/>
        <a:lstStyle/>
        <a:p>
          <a:endParaRPr lang="en-IN"/>
        </a:p>
      </dgm:t>
    </dgm:pt>
    <dgm:pt modelId="{0C966E87-7A02-40AA-AC57-44F5CC2BE87C}" type="sibTrans" cxnId="{6A4960DE-2AE6-443B-848A-D1A637B34A6E}">
      <dgm:prSet/>
      <dgm:spPr/>
      <dgm:t>
        <a:bodyPr/>
        <a:lstStyle/>
        <a:p>
          <a:endParaRPr lang="en-IN"/>
        </a:p>
      </dgm:t>
    </dgm:pt>
    <dgm:pt modelId="{7E7EA24C-66EE-41D4-AB08-A8639E4FDDC1}">
      <dgm:prSet phldrT="[Text]"/>
      <dgm:spPr/>
      <dgm:t>
        <a:bodyPr/>
        <a:lstStyle/>
        <a:p>
          <a:r>
            <a:rPr lang="en-IN" dirty="0"/>
            <a:t>Engineering (Electrical + Instrumentation + Maintenance)  </a:t>
          </a:r>
        </a:p>
      </dgm:t>
    </dgm:pt>
    <dgm:pt modelId="{8E06B3D4-17ED-4F69-9DE0-CE319DDF62FF}" type="parTrans" cxnId="{07133F74-1B9A-4C9F-9E71-D826165EFD46}">
      <dgm:prSet/>
      <dgm:spPr/>
      <dgm:t>
        <a:bodyPr/>
        <a:lstStyle/>
        <a:p>
          <a:endParaRPr lang="en-IN"/>
        </a:p>
      </dgm:t>
    </dgm:pt>
    <dgm:pt modelId="{AD497E4F-4E74-4B9F-ADD4-097D006A3AC7}" type="sibTrans" cxnId="{07133F74-1B9A-4C9F-9E71-D826165EFD46}">
      <dgm:prSet/>
      <dgm:spPr/>
      <dgm:t>
        <a:bodyPr/>
        <a:lstStyle/>
        <a:p>
          <a:endParaRPr lang="en-IN"/>
        </a:p>
      </dgm:t>
    </dgm:pt>
    <dgm:pt modelId="{2B05A923-9DA4-4610-A0EA-8C162A2BCDE9}">
      <dgm:prSet phldrT="[Text]"/>
      <dgm:spPr/>
      <dgm:t>
        <a:bodyPr/>
        <a:lstStyle/>
        <a:p>
          <a:r>
            <a:rPr lang="en-IN" dirty="0"/>
            <a:t>63 nos.</a:t>
          </a:r>
        </a:p>
      </dgm:t>
    </dgm:pt>
    <dgm:pt modelId="{1C895DC5-114F-4019-9C0F-ADF9567C680F}" type="parTrans" cxnId="{5273B335-2966-4532-9C6C-48D0BB305608}">
      <dgm:prSet/>
      <dgm:spPr/>
      <dgm:t>
        <a:bodyPr/>
        <a:lstStyle/>
        <a:p>
          <a:endParaRPr lang="en-IN"/>
        </a:p>
      </dgm:t>
    </dgm:pt>
    <dgm:pt modelId="{09299E15-4632-444A-80CC-3436CD271629}" type="sibTrans" cxnId="{5273B335-2966-4532-9C6C-48D0BB305608}">
      <dgm:prSet/>
      <dgm:spPr/>
      <dgm:t>
        <a:bodyPr/>
        <a:lstStyle/>
        <a:p>
          <a:endParaRPr lang="en-IN"/>
        </a:p>
      </dgm:t>
    </dgm:pt>
    <dgm:pt modelId="{AD5D18C0-F0D4-49D2-BB8A-95CF9A7BB556}">
      <dgm:prSet phldrT="[Text]"/>
      <dgm:spPr/>
      <dgm:t>
        <a:bodyPr/>
        <a:lstStyle/>
        <a:p>
          <a:r>
            <a:rPr lang="en-IN" dirty="0"/>
            <a:t>16 nos.</a:t>
          </a:r>
        </a:p>
      </dgm:t>
    </dgm:pt>
    <dgm:pt modelId="{6B58ECFC-1704-44FC-AEB3-70110785797A}" type="parTrans" cxnId="{DE9B86C4-B7B7-42AC-907A-26A0F208ABE2}">
      <dgm:prSet/>
      <dgm:spPr/>
      <dgm:t>
        <a:bodyPr/>
        <a:lstStyle/>
        <a:p>
          <a:endParaRPr lang="en-IN"/>
        </a:p>
      </dgm:t>
    </dgm:pt>
    <dgm:pt modelId="{0BD811A3-689A-4359-818B-F543B6C80785}" type="sibTrans" cxnId="{DE9B86C4-B7B7-42AC-907A-26A0F208ABE2}">
      <dgm:prSet/>
      <dgm:spPr/>
      <dgm:t>
        <a:bodyPr/>
        <a:lstStyle/>
        <a:p>
          <a:endParaRPr lang="en-IN"/>
        </a:p>
      </dgm:t>
    </dgm:pt>
    <dgm:pt modelId="{2ECAE5FA-129D-4F66-87BC-A432FFD46259}">
      <dgm:prSet phldrT="[Text]"/>
      <dgm:spPr/>
      <dgm:t>
        <a:bodyPr/>
        <a:lstStyle/>
        <a:p>
          <a:r>
            <a:rPr lang="en-IN" dirty="0"/>
            <a:t>HR &amp; Admin</a:t>
          </a:r>
        </a:p>
      </dgm:t>
    </dgm:pt>
    <dgm:pt modelId="{130C257A-1F21-44C5-B1D8-E5FD5CAFA401}" type="parTrans" cxnId="{FFF3D0D0-1744-4D2A-9351-B2905072DCC0}">
      <dgm:prSet/>
      <dgm:spPr/>
      <dgm:t>
        <a:bodyPr/>
        <a:lstStyle/>
        <a:p>
          <a:endParaRPr lang="en-IN"/>
        </a:p>
      </dgm:t>
    </dgm:pt>
    <dgm:pt modelId="{80956050-DCF2-43EA-818E-E0319F082AE1}" type="sibTrans" cxnId="{FFF3D0D0-1744-4D2A-9351-B2905072DCC0}">
      <dgm:prSet/>
      <dgm:spPr/>
      <dgm:t>
        <a:bodyPr/>
        <a:lstStyle/>
        <a:p>
          <a:endParaRPr lang="en-IN"/>
        </a:p>
      </dgm:t>
    </dgm:pt>
    <dgm:pt modelId="{BB573D9A-D212-42B3-BFAA-23814FAB75C6}">
      <dgm:prSet phldrT="[Text]"/>
      <dgm:spPr/>
      <dgm:t>
        <a:bodyPr/>
        <a:lstStyle/>
        <a:p>
          <a:r>
            <a:rPr lang="en-US" dirty="0"/>
            <a:t>R&amp;D +ADL </a:t>
          </a:r>
          <a:endParaRPr lang="en-IN" dirty="0"/>
        </a:p>
      </dgm:t>
    </dgm:pt>
    <dgm:pt modelId="{AF0DAD00-AA67-499C-AC26-916ED7B74718}" type="parTrans" cxnId="{7331F7A0-D4A8-463E-BD3A-0EE13CF4ECBE}">
      <dgm:prSet/>
      <dgm:spPr/>
      <dgm:t>
        <a:bodyPr/>
        <a:lstStyle/>
        <a:p>
          <a:endParaRPr lang="en-IN"/>
        </a:p>
      </dgm:t>
    </dgm:pt>
    <dgm:pt modelId="{5A8543C2-7998-4F59-87AC-4F87FCD15777}" type="sibTrans" cxnId="{7331F7A0-D4A8-463E-BD3A-0EE13CF4ECBE}">
      <dgm:prSet/>
      <dgm:spPr/>
      <dgm:t>
        <a:bodyPr/>
        <a:lstStyle/>
        <a:p>
          <a:endParaRPr lang="en-IN"/>
        </a:p>
      </dgm:t>
    </dgm:pt>
    <dgm:pt modelId="{950A03E8-8EF8-445A-83AB-D8132A0D1570}">
      <dgm:prSet phldrT="[Text]"/>
      <dgm:spPr/>
      <dgm:t>
        <a:bodyPr/>
        <a:lstStyle/>
        <a:p>
          <a:r>
            <a:rPr lang="en-US" dirty="0"/>
            <a:t>73 nos.</a:t>
          </a:r>
          <a:endParaRPr lang="en-IN" dirty="0"/>
        </a:p>
      </dgm:t>
    </dgm:pt>
    <dgm:pt modelId="{F3CECF9C-09B0-49EB-B53C-87DAD9C53BA1}" type="parTrans" cxnId="{5DFD37E8-0BE7-4DE5-8AAC-8F5EC0DF275D}">
      <dgm:prSet/>
      <dgm:spPr/>
      <dgm:t>
        <a:bodyPr/>
        <a:lstStyle/>
        <a:p>
          <a:endParaRPr lang="en-IN"/>
        </a:p>
      </dgm:t>
    </dgm:pt>
    <dgm:pt modelId="{386268A3-9853-459E-8699-914792B4248A}" type="sibTrans" cxnId="{5DFD37E8-0BE7-4DE5-8AAC-8F5EC0DF275D}">
      <dgm:prSet/>
      <dgm:spPr/>
      <dgm:t>
        <a:bodyPr/>
        <a:lstStyle/>
        <a:p>
          <a:endParaRPr lang="en-IN"/>
        </a:p>
      </dgm:t>
    </dgm:pt>
    <dgm:pt modelId="{CBAB2DE0-A157-4646-AF6D-8E4A0B709F29}" type="pres">
      <dgm:prSet presAssocID="{D19C2EF5-7420-4125-B7D4-3ED54E10A005}" presName="Name0" presStyleCnt="0">
        <dgm:presLayoutVars>
          <dgm:dir/>
          <dgm:animLvl val="lvl"/>
          <dgm:resizeHandles val="exact"/>
        </dgm:presLayoutVars>
      </dgm:prSet>
      <dgm:spPr/>
    </dgm:pt>
    <dgm:pt modelId="{9352C823-133E-4F6C-BB1F-BAC7CA9C94BC}" type="pres">
      <dgm:prSet presAssocID="{4913B9DC-0FFD-4336-8711-EE1F009D602F}" presName="linNode" presStyleCnt="0"/>
      <dgm:spPr/>
    </dgm:pt>
    <dgm:pt modelId="{4EA03068-A3C1-4FC9-856B-BDE37F93EBD9}" type="pres">
      <dgm:prSet presAssocID="{4913B9DC-0FFD-4336-8711-EE1F009D602F}" presName="parentText" presStyleLbl="node1" presStyleIdx="0" presStyleCnt="8">
        <dgm:presLayoutVars>
          <dgm:chMax val="1"/>
          <dgm:bulletEnabled val="1"/>
        </dgm:presLayoutVars>
      </dgm:prSet>
      <dgm:spPr/>
    </dgm:pt>
    <dgm:pt modelId="{3E13BDE3-72E2-42B6-BAC5-EEC553707583}" type="pres">
      <dgm:prSet presAssocID="{4913B9DC-0FFD-4336-8711-EE1F009D602F}" presName="descendantText" presStyleLbl="alignAccFollowNode1" presStyleIdx="0" presStyleCnt="8">
        <dgm:presLayoutVars>
          <dgm:bulletEnabled val="1"/>
        </dgm:presLayoutVars>
      </dgm:prSet>
      <dgm:spPr/>
    </dgm:pt>
    <dgm:pt modelId="{10FC7FEA-A5ED-4ED9-B3D4-F33C81ABCF00}" type="pres">
      <dgm:prSet presAssocID="{CA0C4BAF-4ED8-4359-B8D9-60F2CEEBAD00}" presName="sp" presStyleCnt="0"/>
      <dgm:spPr/>
    </dgm:pt>
    <dgm:pt modelId="{27E2CAB3-13FE-4D9D-AA15-0AA26D9AB765}" type="pres">
      <dgm:prSet presAssocID="{06C11A37-2FF4-4F71-BD54-EE295FD2A26A}" presName="linNode" presStyleCnt="0"/>
      <dgm:spPr/>
    </dgm:pt>
    <dgm:pt modelId="{0AFD1FC5-EC4E-430B-95F5-05C5F1FFF12E}" type="pres">
      <dgm:prSet presAssocID="{06C11A37-2FF4-4F71-BD54-EE295FD2A26A}" presName="parentText" presStyleLbl="node1" presStyleIdx="1" presStyleCnt="8">
        <dgm:presLayoutVars>
          <dgm:chMax val="1"/>
          <dgm:bulletEnabled val="1"/>
        </dgm:presLayoutVars>
      </dgm:prSet>
      <dgm:spPr/>
    </dgm:pt>
    <dgm:pt modelId="{89C54003-F729-41F2-891C-9B135635F394}" type="pres">
      <dgm:prSet presAssocID="{06C11A37-2FF4-4F71-BD54-EE295FD2A26A}" presName="descendantText" presStyleLbl="alignAccFollowNode1" presStyleIdx="1" presStyleCnt="8">
        <dgm:presLayoutVars>
          <dgm:bulletEnabled val="1"/>
        </dgm:presLayoutVars>
      </dgm:prSet>
      <dgm:spPr/>
    </dgm:pt>
    <dgm:pt modelId="{92EB0008-D77C-477D-A7EF-06EF0B33A8C1}" type="pres">
      <dgm:prSet presAssocID="{7B67EF7A-C77B-44FA-B4EF-58DF4E0B2CB4}" presName="sp" presStyleCnt="0"/>
      <dgm:spPr/>
    </dgm:pt>
    <dgm:pt modelId="{D8E2C634-02E0-4916-B3DA-31FC9010CECC}" type="pres">
      <dgm:prSet presAssocID="{B5D894D9-2710-492B-9513-194EEB60E91C}" presName="linNode" presStyleCnt="0"/>
      <dgm:spPr/>
    </dgm:pt>
    <dgm:pt modelId="{4F2594AE-9B11-4A28-9484-212591D86D3E}" type="pres">
      <dgm:prSet presAssocID="{B5D894D9-2710-492B-9513-194EEB60E91C}" presName="parentText" presStyleLbl="node1" presStyleIdx="2" presStyleCnt="8">
        <dgm:presLayoutVars>
          <dgm:chMax val="1"/>
          <dgm:bulletEnabled val="1"/>
        </dgm:presLayoutVars>
      </dgm:prSet>
      <dgm:spPr/>
    </dgm:pt>
    <dgm:pt modelId="{751ABCCF-60A4-42BC-B4CA-7A847DE492AF}" type="pres">
      <dgm:prSet presAssocID="{B5D894D9-2710-492B-9513-194EEB60E91C}" presName="descendantText" presStyleLbl="alignAccFollowNode1" presStyleIdx="2" presStyleCnt="8">
        <dgm:presLayoutVars>
          <dgm:bulletEnabled val="1"/>
        </dgm:presLayoutVars>
      </dgm:prSet>
      <dgm:spPr/>
    </dgm:pt>
    <dgm:pt modelId="{C9F3A49A-7DAC-41B1-8F1B-2B53FECCFB70}" type="pres">
      <dgm:prSet presAssocID="{77A63F27-71EA-4757-8813-922083579E89}" presName="sp" presStyleCnt="0"/>
      <dgm:spPr/>
    </dgm:pt>
    <dgm:pt modelId="{93093550-4530-41A3-9A23-50C8B9043BE7}" type="pres">
      <dgm:prSet presAssocID="{7E569EEE-4F89-45DE-989D-E3FF1B8AD382}" presName="linNode" presStyleCnt="0"/>
      <dgm:spPr/>
    </dgm:pt>
    <dgm:pt modelId="{8C0D55CF-465D-46F3-8712-CA64D7075E2C}" type="pres">
      <dgm:prSet presAssocID="{7E569EEE-4F89-45DE-989D-E3FF1B8AD382}" presName="parentText" presStyleLbl="node1" presStyleIdx="3" presStyleCnt="8">
        <dgm:presLayoutVars>
          <dgm:chMax val="1"/>
          <dgm:bulletEnabled val="1"/>
        </dgm:presLayoutVars>
      </dgm:prSet>
      <dgm:spPr/>
    </dgm:pt>
    <dgm:pt modelId="{8038A76B-8073-4C8E-A7E7-AAD57AF6E3A6}" type="pres">
      <dgm:prSet presAssocID="{7E569EEE-4F89-45DE-989D-E3FF1B8AD382}" presName="descendantText" presStyleLbl="alignAccFollowNode1" presStyleIdx="3" presStyleCnt="8">
        <dgm:presLayoutVars>
          <dgm:bulletEnabled val="1"/>
        </dgm:presLayoutVars>
      </dgm:prSet>
      <dgm:spPr/>
    </dgm:pt>
    <dgm:pt modelId="{CCCF7440-86BD-4A5E-945B-75018AF4268E}" type="pres">
      <dgm:prSet presAssocID="{D5919C8E-B31A-49C8-A9D5-3B2C82EAF1C9}" presName="sp" presStyleCnt="0"/>
      <dgm:spPr/>
    </dgm:pt>
    <dgm:pt modelId="{313A6E8D-5CD4-426E-946A-0C50C91735F1}" type="pres">
      <dgm:prSet presAssocID="{BB573D9A-D212-42B3-BFAA-23814FAB75C6}" presName="linNode" presStyleCnt="0"/>
      <dgm:spPr/>
    </dgm:pt>
    <dgm:pt modelId="{88BCD58F-4711-4142-A616-F8181C1BD3C7}" type="pres">
      <dgm:prSet presAssocID="{BB573D9A-D212-42B3-BFAA-23814FAB75C6}" presName="parentText" presStyleLbl="node1" presStyleIdx="4" presStyleCnt="8">
        <dgm:presLayoutVars>
          <dgm:chMax val="1"/>
          <dgm:bulletEnabled val="1"/>
        </dgm:presLayoutVars>
      </dgm:prSet>
      <dgm:spPr/>
    </dgm:pt>
    <dgm:pt modelId="{99C1FABA-ED20-4894-8400-44A5DA3D0C90}" type="pres">
      <dgm:prSet presAssocID="{BB573D9A-D212-42B3-BFAA-23814FAB75C6}" presName="descendantText" presStyleLbl="alignAccFollowNode1" presStyleIdx="4" presStyleCnt="8">
        <dgm:presLayoutVars>
          <dgm:bulletEnabled val="1"/>
        </dgm:presLayoutVars>
      </dgm:prSet>
      <dgm:spPr/>
    </dgm:pt>
    <dgm:pt modelId="{4B29FA2E-10D7-40BA-B95A-215C83CA488B}" type="pres">
      <dgm:prSet presAssocID="{5A8543C2-7998-4F59-87AC-4F87FCD15777}" presName="sp" presStyleCnt="0"/>
      <dgm:spPr/>
    </dgm:pt>
    <dgm:pt modelId="{A572F2CD-AC1C-448D-8469-030D9130973D}" type="pres">
      <dgm:prSet presAssocID="{2AE37B69-949A-4CD0-9199-6F464BECAF07}" presName="linNode" presStyleCnt="0"/>
      <dgm:spPr/>
    </dgm:pt>
    <dgm:pt modelId="{9B5E2344-4931-4326-B91E-CC8CA2E59952}" type="pres">
      <dgm:prSet presAssocID="{2AE37B69-949A-4CD0-9199-6F464BECAF07}" presName="parentText" presStyleLbl="node1" presStyleIdx="5" presStyleCnt="8">
        <dgm:presLayoutVars>
          <dgm:chMax val="1"/>
          <dgm:bulletEnabled val="1"/>
        </dgm:presLayoutVars>
      </dgm:prSet>
      <dgm:spPr/>
    </dgm:pt>
    <dgm:pt modelId="{828BBB99-A182-47C4-9F14-E0740C932157}" type="pres">
      <dgm:prSet presAssocID="{2AE37B69-949A-4CD0-9199-6F464BECAF07}" presName="descendantText" presStyleLbl="alignAccFollowNode1" presStyleIdx="5" presStyleCnt="8">
        <dgm:presLayoutVars>
          <dgm:bulletEnabled val="1"/>
        </dgm:presLayoutVars>
      </dgm:prSet>
      <dgm:spPr/>
    </dgm:pt>
    <dgm:pt modelId="{34DEED1B-44DB-4675-8B84-25CFC2F72D35}" type="pres">
      <dgm:prSet presAssocID="{B2DC0857-9465-45D4-831C-F2BAC6074C6D}" presName="sp" presStyleCnt="0"/>
      <dgm:spPr/>
    </dgm:pt>
    <dgm:pt modelId="{064E4185-8E7A-44FA-9C0C-5A6E6C12D494}" type="pres">
      <dgm:prSet presAssocID="{7E7EA24C-66EE-41D4-AB08-A8639E4FDDC1}" presName="linNode" presStyleCnt="0"/>
      <dgm:spPr/>
    </dgm:pt>
    <dgm:pt modelId="{9EB1674F-8DA0-418A-97F9-867D995592E9}" type="pres">
      <dgm:prSet presAssocID="{7E7EA24C-66EE-41D4-AB08-A8639E4FDDC1}" presName="parentText" presStyleLbl="node1" presStyleIdx="6" presStyleCnt="8">
        <dgm:presLayoutVars>
          <dgm:chMax val="1"/>
          <dgm:bulletEnabled val="1"/>
        </dgm:presLayoutVars>
      </dgm:prSet>
      <dgm:spPr/>
    </dgm:pt>
    <dgm:pt modelId="{E953C938-7A06-4717-AA01-7FB9A1E54091}" type="pres">
      <dgm:prSet presAssocID="{7E7EA24C-66EE-41D4-AB08-A8639E4FDDC1}" presName="descendantText" presStyleLbl="alignAccFollowNode1" presStyleIdx="6" presStyleCnt="8">
        <dgm:presLayoutVars>
          <dgm:bulletEnabled val="1"/>
        </dgm:presLayoutVars>
      </dgm:prSet>
      <dgm:spPr/>
    </dgm:pt>
    <dgm:pt modelId="{56D3B0BD-521A-48BE-9288-C46AB451034C}" type="pres">
      <dgm:prSet presAssocID="{AD497E4F-4E74-4B9F-ADD4-097D006A3AC7}" presName="sp" presStyleCnt="0"/>
      <dgm:spPr/>
    </dgm:pt>
    <dgm:pt modelId="{D0DB7BB0-7D7C-401E-ACCA-02E675144509}" type="pres">
      <dgm:prSet presAssocID="{2ECAE5FA-129D-4F66-87BC-A432FFD46259}" presName="linNode" presStyleCnt="0"/>
      <dgm:spPr/>
    </dgm:pt>
    <dgm:pt modelId="{08158AE9-45F9-410B-B1EA-BB4336695B8B}" type="pres">
      <dgm:prSet presAssocID="{2ECAE5FA-129D-4F66-87BC-A432FFD46259}" presName="parentText" presStyleLbl="node1" presStyleIdx="7" presStyleCnt="8">
        <dgm:presLayoutVars>
          <dgm:chMax val="1"/>
          <dgm:bulletEnabled val="1"/>
        </dgm:presLayoutVars>
      </dgm:prSet>
      <dgm:spPr/>
    </dgm:pt>
    <dgm:pt modelId="{EC007B54-A60E-4B31-90B7-2AF7DDBCC475}" type="pres">
      <dgm:prSet presAssocID="{2ECAE5FA-129D-4F66-87BC-A432FFD46259}" presName="descendantText" presStyleLbl="alignAccFollowNode1" presStyleIdx="7" presStyleCnt="8">
        <dgm:presLayoutVars>
          <dgm:bulletEnabled val="1"/>
        </dgm:presLayoutVars>
      </dgm:prSet>
      <dgm:spPr/>
    </dgm:pt>
  </dgm:ptLst>
  <dgm:cxnLst>
    <dgm:cxn modelId="{1E144A04-A362-4C09-B4A5-DFD84D1E6433}" type="presOf" srcId="{4C3A2B4D-5256-4CF6-9D6C-AD8B73DDAE8A}" destId="{828BBB99-A182-47C4-9F14-E0740C932157}" srcOrd="0" destOrd="0" presId="urn:microsoft.com/office/officeart/2005/8/layout/vList5"/>
    <dgm:cxn modelId="{3609A607-AD11-4B9A-8609-C6D9F8BC95C1}" srcId="{4913B9DC-0FFD-4336-8711-EE1F009D602F}" destId="{299284B4-3784-4447-8DB2-4089844221B9}" srcOrd="0" destOrd="0" parTransId="{0A6CF31D-3D75-49F4-B56C-416CD7D3BF56}" sibTransId="{AF3CE939-96C1-44BA-86F3-F4B9B7C5F991}"/>
    <dgm:cxn modelId="{BAAC590E-3D5E-4B48-AEDD-C1387F577B88}" type="presOf" srcId="{950A03E8-8EF8-445A-83AB-D8132A0D1570}" destId="{99C1FABA-ED20-4894-8400-44A5DA3D0C90}" srcOrd="0" destOrd="0" presId="urn:microsoft.com/office/officeart/2005/8/layout/vList5"/>
    <dgm:cxn modelId="{7AA88610-AFD0-403D-A56B-E03C568970F7}" type="presOf" srcId="{C2D93526-E504-42E9-B6D1-BAE59FA3E4B3}" destId="{751ABCCF-60A4-42BC-B4CA-7A847DE492AF}" srcOrd="0" destOrd="0" presId="urn:microsoft.com/office/officeart/2005/8/layout/vList5"/>
    <dgm:cxn modelId="{DD151D13-4721-41EB-8C1C-9CAC4A7ACD94}" type="presOf" srcId="{BB573D9A-D212-42B3-BFAA-23814FAB75C6}" destId="{88BCD58F-4711-4142-A616-F8181C1BD3C7}" srcOrd="0" destOrd="0" presId="urn:microsoft.com/office/officeart/2005/8/layout/vList5"/>
    <dgm:cxn modelId="{1CAE2918-1644-4E45-AB99-7AC6579DECCA}" type="presOf" srcId="{299284B4-3784-4447-8DB2-4089844221B9}" destId="{3E13BDE3-72E2-42B6-BAC5-EEC553707583}" srcOrd="0" destOrd="0" presId="urn:microsoft.com/office/officeart/2005/8/layout/vList5"/>
    <dgm:cxn modelId="{F5F1B81D-34D0-4F34-955C-8A0A415B275A}" type="presOf" srcId="{7E7EA24C-66EE-41D4-AB08-A8639E4FDDC1}" destId="{9EB1674F-8DA0-418A-97F9-867D995592E9}" srcOrd="0" destOrd="0" presId="urn:microsoft.com/office/officeart/2005/8/layout/vList5"/>
    <dgm:cxn modelId="{054B981E-509A-4BBD-90AF-CBEDEBA9618D}" srcId="{D19C2EF5-7420-4125-B7D4-3ED54E10A005}" destId="{06C11A37-2FF4-4F71-BD54-EE295FD2A26A}" srcOrd="1" destOrd="0" parTransId="{C56F3243-BD20-4F37-B6B0-05FCE7637EA8}" sibTransId="{7B67EF7A-C77B-44FA-B4EF-58DF4E0B2CB4}"/>
    <dgm:cxn modelId="{5273B335-2966-4532-9C6C-48D0BB305608}" srcId="{7E7EA24C-66EE-41D4-AB08-A8639E4FDDC1}" destId="{2B05A923-9DA4-4610-A0EA-8C162A2BCDE9}" srcOrd="0" destOrd="0" parTransId="{1C895DC5-114F-4019-9C0F-ADF9567C680F}" sibTransId="{09299E15-4632-444A-80CC-3436CD271629}"/>
    <dgm:cxn modelId="{F4592C3C-B72F-4897-A587-84AA16F920B9}" type="presOf" srcId="{AD5D18C0-F0D4-49D2-BB8A-95CF9A7BB556}" destId="{EC007B54-A60E-4B31-90B7-2AF7DDBCC475}" srcOrd="0" destOrd="0" presId="urn:microsoft.com/office/officeart/2005/8/layout/vList5"/>
    <dgm:cxn modelId="{EAE47E3C-EDE1-4F43-B0B6-8753A52C5F79}" srcId="{D19C2EF5-7420-4125-B7D4-3ED54E10A005}" destId="{2AE37B69-949A-4CD0-9199-6F464BECAF07}" srcOrd="5" destOrd="0" parTransId="{499AE446-A523-473F-83E6-F6DD0052F14A}" sibTransId="{B2DC0857-9465-45D4-831C-F2BAC6074C6D}"/>
    <dgm:cxn modelId="{E2192C3D-1077-4891-83CC-5E36F28352EA}" type="presOf" srcId="{A9305F46-CD9C-4A29-A039-4C4FE9F5F6F1}" destId="{89C54003-F729-41F2-891C-9B135635F394}" srcOrd="0" destOrd="0" presId="urn:microsoft.com/office/officeart/2005/8/layout/vList5"/>
    <dgm:cxn modelId="{BC7CE06A-52D2-47FA-A9B3-4491FAB9F672}" type="presOf" srcId="{2ECAE5FA-129D-4F66-87BC-A432FFD46259}" destId="{08158AE9-45F9-410B-B1EA-BB4336695B8B}" srcOrd="0" destOrd="0" presId="urn:microsoft.com/office/officeart/2005/8/layout/vList5"/>
    <dgm:cxn modelId="{07133F74-1B9A-4C9F-9E71-D826165EFD46}" srcId="{D19C2EF5-7420-4125-B7D4-3ED54E10A005}" destId="{7E7EA24C-66EE-41D4-AB08-A8639E4FDDC1}" srcOrd="6" destOrd="0" parTransId="{8E06B3D4-17ED-4F69-9DE0-CE319DDF62FF}" sibTransId="{AD497E4F-4E74-4B9F-ADD4-097D006A3AC7}"/>
    <dgm:cxn modelId="{F23E4355-0FFA-4868-9705-2D4BE6A77015}" type="presOf" srcId="{06C11A37-2FF4-4F71-BD54-EE295FD2A26A}" destId="{0AFD1FC5-EC4E-430B-95F5-05C5F1FFF12E}" srcOrd="0" destOrd="0" presId="urn:microsoft.com/office/officeart/2005/8/layout/vList5"/>
    <dgm:cxn modelId="{BDD4E575-1E08-4B90-9731-0E0908EDEC2E}" srcId="{B5D894D9-2710-492B-9513-194EEB60E91C}" destId="{C2D93526-E504-42E9-B6D1-BAE59FA3E4B3}" srcOrd="0" destOrd="0" parTransId="{F853EA86-B7B3-4ACE-9C9F-9A7B54D2B7D7}" sibTransId="{0C3E55A9-0E3D-4142-9DFD-AF21AA248BED}"/>
    <dgm:cxn modelId="{7331F7A0-D4A8-463E-BD3A-0EE13CF4ECBE}" srcId="{D19C2EF5-7420-4125-B7D4-3ED54E10A005}" destId="{BB573D9A-D212-42B3-BFAA-23814FAB75C6}" srcOrd="4" destOrd="0" parTransId="{AF0DAD00-AA67-499C-AC26-916ED7B74718}" sibTransId="{5A8543C2-7998-4F59-87AC-4F87FCD15777}"/>
    <dgm:cxn modelId="{CA39CBA2-CAE3-4155-8183-C29E05F00BE6}" type="presOf" srcId="{2B05A923-9DA4-4610-A0EA-8C162A2BCDE9}" destId="{E953C938-7A06-4717-AA01-7FB9A1E54091}" srcOrd="0" destOrd="0" presId="urn:microsoft.com/office/officeart/2005/8/layout/vList5"/>
    <dgm:cxn modelId="{8368E0A9-B6C0-4D5C-9BBD-1A1B91192FB4}" srcId="{D19C2EF5-7420-4125-B7D4-3ED54E10A005}" destId="{B5D894D9-2710-492B-9513-194EEB60E91C}" srcOrd="2" destOrd="0" parTransId="{DD7065C0-ACCD-4C4E-8128-1A58EF9192F9}" sibTransId="{77A63F27-71EA-4757-8813-922083579E89}"/>
    <dgm:cxn modelId="{62C31FAE-7359-45BC-981C-A247D2CBBF98}" srcId="{D19C2EF5-7420-4125-B7D4-3ED54E10A005}" destId="{7E569EEE-4F89-45DE-989D-E3FF1B8AD382}" srcOrd="3" destOrd="0" parTransId="{2AF0DD18-3444-4365-BD62-7FFA344580E7}" sibTransId="{D5919C8E-B31A-49C8-A9D5-3B2C82EAF1C9}"/>
    <dgm:cxn modelId="{7CD1EEB6-724A-4812-A003-D16CFD32F5EC}" type="presOf" srcId="{2AE37B69-949A-4CD0-9199-6F464BECAF07}" destId="{9B5E2344-4931-4326-B91E-CC8CA2E59952}" srcOrd="0" destOrd="0" presId="urn:microsoft.com/office/officeart/2005/8/layout/vList5"/>
    <dgm:cxn modelId="{BC88E7C1-87B1-4451-8120-404AEA22C4C2}" srcId="{7E569EEE-4F89-45DE-989D-E3FF1B8AD382}" destId="{DDA27534-092F-43D1-B297-B22332AEB6ED}" srcOrd="0" destOrd="0" parTransId="{9339201C-B1C4-4977-9E85-D1831C8EA100}" sibTransId="{CE0300BE-0654-42A8-87D3-D929B4BA6FAD}"/>
    <dgm:cxn modelId="{DE9B86C4-B7B7-42AC-907A-26A0F208ABE2}" srcId="{2ECAE5FA-129D-4F66-87BC-A432FFD46259}" destId="{AD5D18C0-F0D4-49D2-BB8A-95CF9A7BB556}" srcOrd="0" destOrd="0" parTransId="{6B58ECFC-1704-44FC-AEB3-70110785797A}" sibTransId="{0BD811A3-689A-4359-818B-F543B6C80785}"/>
    <dgm:cxn modelId="{A1A5ECCF-CB4B-4F8C-9E8D-E061F6216895}" type="presOf" srcId="{7E569EEE-4F89-45DE-989D-E3FF1B8AD382}" destId="{8C0D55CF-465D-46F3-8712-CA64D7075E2C}" srcOrd="0" destOrd="0" presId="urn:microsoft.com/office/officeart/2005/8/layout/vList5"/>
    <dgm:cxn modelId="{FFF3D0D0-1744-4D2A-9351-B2905072DCC0}" srcId="{D19C2EF5-7420-4125-B7D4-3ED54E10A005}" destId="{2ECAE5FA-129D-4F66-87BC-A432FFD46259}" srcOrd="7" destOrd="0" parTransId="{130C257A-1F21-44C5-B1D8-E5FD5CAFA401}" sibTransId="{80956050-DCF2-43EA-818E-E0319F082AE1}"/>
    <dgm:cxn modelId="{7E1B82D2-7188-4429-B310-70B4B691299D}" type="presOf" srcId="{4913B9DC-0FFD-4336-8711-EE1F009D602F}" destId="{4EA03068-A3C1-4FC9-856B-BDE37F93EBD9}" srcOrd="0" destOrd="0" presId="urn:microsoft.com/office/officeart/2005/8/layout/vList5"/>
    <dgm:cxn modelId="{D05AF4D4-6467-40FB-9987-8624B4D2709F}" type="presOf" srcId="{D19C2EF5-7420-4125-B7D4-3ED54E10A005}" destId="{CBAB2DE0-A157-4646-AF6D-8E4A0B709F29}" srcOrd="0" destOrd="0" presId="urn:microsoft.com/office/officeart/2005/8/layout/vList5"/>
    <dgm:cxn modelId="{F4222EDC-2D33-456F-8AF6-B6208A8DB5DA}" srcId="{D19C2EF5-7420-4125-B7D4-3ED54E10A005}" destId="{4913B9DC-0FFD-4336-8711-EE1F009D602F}" srcOrd="0" destOrd="0" parTransId="{E174EE87-FF04-4E5F-8168-463986D2BC95}" sibTransId="{CA0C4BAF-4ED8-4359-B8D9-60F2CEEBAD00}"/>
    <dgm:cxn modelId="{6A4960DE-2AE6-443B-848A-D1A637B34A6E}" srcId="{2AE37B69-949A-4CD0-9199-6F464BECAF07}" destId="{4C3A2B4D-5256-4CF6-9D6C-AD8B73DDAE8A}" srcOrd="0" destOrd="0" parTransId="{9A51343F-71F4-4725-9B5B-7E791B3E3B13}" sibTransId="{0C966E87-7A02-40AA-AC57-44F5CC2BE87C}"/>
    <dgm:cxn modelId="{090791E0-0EEA-4918-88D6-37923877FA90}" srcId="{06C11A37-2FF4-4F71-BD54-EE295FD2A26A}" destId="{A9305F46-CD9C-4A29-A039-4C4FE9F5F6F1}" srcOrd="0" destOrd="0" parTransId="{F22DB704-AF66-426B-B56C-929A1B0C8932}" sibTransId="{04BACB8E-6C81-46C4-A3DF-28D5361C735B}"/>
    <dgm:cxn modelId="{5DFD37E8-0BE7-4DE5-8AAC-8F5EC0DF275D}" srcId="{BB573D9A-D212-42B3-BFAA-23814FAB75C6}" destId="{950A03E8-8EF8-445A-83AB-D8132A0D1570}" srcOrd="0" destOrd="0" parTransId="{F3CECF9C-09B0-49EB-B53C-87DAD9C53BA1}" sibTransId="{386268A3-9853-459E-8699-914792B4248A}"/>
    <dgm:cxn modelId="{180A37EA-8052-4C39-B721-3768196789E2}" type="presOf" srcId="{B5D894D9-2710-492B-9513-194EEB60E91C}" destId="{4F2594AE-9B11-4A28-9484-212591D86D3E}" srcOrd="0" destOrd="0" presId="urn:microsoft.com/office/officeart/2005/8/layout/vList5"/>
    <dgm:cxn modelId="{5978D1F5-A0F2-412C-A4F4-475D7A0A869D}" type="presOf" srcId="{DDA27534-092F-43D1-B297-B22332AEB6ED}" destId="{8038A76B-8073-4C8E-A7E7-AAD57AF6E3A6}" srcOrd="0" destOrd="0" presId="urn:microsoft.com/office/officeart/2005/8/layout/vList5"/>
    <dgm:cxn modelId="{551417D2-E47D-445B-8B22-1C763772EE0E}" type="presParOf" srcId="{CBAB2DE0-A157-4646-AF6D-8E4A0B709F29}" destId="{9352C823-133E-4F6C-BB1F-BAC7CA9C94BC}" srcOrd="0" destOrd="0" presId="urn:microsoft.com/office/officeart/2005/8/layout/vList5"/>
    <dgm:cxn modelId="{EEC5F3C8-BE69-40A5-89EE-EB2BA030C19B}" type="presParOf" srcId="{9352C823-133E-4F6C-BB1F-BAC7CA9C94BC}" destId="{4EA03068-A3C1-4FC9-856B-BDE37F93EBD9}" srcOrd="0" destOrd="0" presId="urn:microsoft.com/office/officeart/2005/8/layout/vList5"/>
    <dgm:cxn modelId="{9EE4F3A4-D8E0-4ED2-83A0-270F49B64DF2}" type="presParOf" srcId="{9352C823-133E-4F6C-BB1F-BAC7CA9C94BC}" destId="{3E13BDE3-72E2-42B6-BAC5-EEC553707583}" srcOrd="1" destOrd="0" presId="urn:microsoft.com/office/officeart/2005/8/layout/vList5"/>
    <dgm:cxn modelId="{B09020F8-6B8D-40A8-8486-C2B03E1F2492}" type="presParOf" srcId="{CBAB2DE0-A157-4646-AF6D-8E4A0B709F29}" destId="{10FC7FEA-A5ED-4ED9-B3D4-F33C81ABCF00}" srcOrd="1" destOrd="0" presId="urn:microsoft.com/office/officeart/2005/8/layout/vList5"/>
    <dgm:cxn modelId="{562BFCF5-6E20-4011-B717-D23468B4B923}" type="presParOf" srcId="{CBAB2DE0-A157-4646-AF6D-8E4A0B709F29}" destId="{27E2CAB3-13FE-4D9D-AA15-0AA26D9AB765}" srcOrd="2" destOrd="0" presId="urn:microsoft.com/office/officeart/2005/8/layout/vList5"/>
    <dgm:cxn modelId="{303BBBBB-0E78-46C7-A384-5CB220BBF93E}" type="presParOf" srcId="{27E2CAB3-13FE-4D9D-AA15-0AA26D9AB765}" destId="{0AFD1FC5-EC4E-430B-95F5-05C5F1FFF12E}" srcOrd="0" destOrd="0" presId="urn:microsoft.com/office/officeart/2005/8/layout/vList5"/>
    <dgm:cxn modelId="{61EEEE1D-49AB-4D22-B1BF-505E84D15CB4}" type="presParOf" srcId="{27E2CAB3-13FE-4D9D-AA15-0AA26D9AB765}" destId="{89C54003-F729-41F2-891C-9B135635F394}" srcOrd="1" destOrd="0" presId="urn:microsoft.com/office/officeart/2005/8/layout/vList5"/>
    <dgm:cxn modelId="{DCA17D15-3AFF-4012-9621-CF00ABF17EBC}" type="presParOf" srcId="{CBAB2DE0-A157-4646-AF6D-8E4A0B709F29}" destId="{92EB0008-D77C-477D-A7EF-06EF0B33A8C1}" srcOrd="3" destOrd="0" presId="urn:microsoft.com/office/officeart/2005/8/layout/vList5"/>
    <dgm:cxn modelId="{93FBEF94-0404-4630-8CD5-07345DD1854C}" type="presParOf" srcId="{CBAB2DE0-A157-4646-AF6D-8E4A0B709F29}" destId="{D8E2C634-02E0-4916-B3DA-31FC9010CECC}" srcOrd="4" destOrd="0" presId="urn:microsoft.com/office/officeart/2005/8/layout/vList5"/>
    <dgm:cxn modelId="{D9C48E96-AFF1-44D2-AE6A-08C00C30BBFC}" type="presParOf" srcId="{D8E2C634-02E0-4916-B3DA-31FC9010CECC}" destId="{4F2594AE-9B11-4A28-9484-212591D86D3E}" srcOrd="0" destOrd="0" presId="urn:microsoft.com/office/officeart/2005/8/layout/vList5"/>
    <dgm:cxn modelId="{D488B2E3-AB52-43EB-B06F-AB8C94828585}" type="presParOf" srcId="{D8E2C634-02E0-4916-B3DA-31FC9010CECC}" destId="{751ABCCF-60A4-42BC-B4CA-7A847DE492AF}" srcOrd="1" destOrd="0" presId="urn:microsoft.com/office/officeart/2005/8/layout/vList5"/>
    <dgm:cxn modelId="{57B28729-D729-4DEA-9BA9-529298CA1D0E}" type="presParOf" srcId="{CBAB2DE0-A157-4646-AF6D-8E4A0B709F29}" destId="{C9F3A49A-7DAC-41B1-8F1B-2B53FECCFB70}" srcOrd="5" destOrd="0" presId="urn:microsoft.com/office/officeart/2005/8/layout/vList5"/>
    <dgm:cxn modelId="{7B0F8994-5E39-45AD-80D4-EB3EAD374774}" type="presParOf" srcId="{CBAB2DE0-A157-4646-AF6D-8E4A0B709F29}" destId="{93093550-4530-41A3-9A23-50C8B9043BE7}" srcOrd="6" destOrd="0" presId="urn:microsoft.com/office/officeart/2005/8/layout/vList5"/>
    <dgm:cxn modelId="{6E4C1286-BAF1-4FF9-9C11-FA6952A7036F}" type="presParOf" srcId="{93093550-4530-41A3-9A23-50C8B9043BE7}" destId="{8C0D55CF-465D-46F3-8712-CA64D7075E2C}" srcOrd="0" destOrd="0" presId="urn:microsoft.com/office/officeart/2005/8/layout/vList5"/>
    <dgm:cxn modelId="{8FF1D32B-69EE-4E38-88C8-E3D81DE1AF33}" type="presParOf" srcId="{93093550-4530-41A3-9A23-50C8B9043BE7}" destId="{8038A76B-8073-4C8E-A7E7-AAD57AF6E3A6}" srcOrd="1" destOrd="0" presId="urn:microsoft.com/office/officeart/2005/8/layout/vList5"/>
    <dgm:cxn modelId="{02116EC6-30FB-4E1D-BD00-2E3C1A12DE64}" type="presParOf" srcId="{CBAB2DE0-A157-4646-AF6D-8E4A0B709F29}" destId="{CCCF7440-86BD-4A5E-945B-75018AF4268E}" srcOrd="7" destOrd="0" presId="urn:microsoft.com/office/officeart/2005/8/layout/vList5"/>
    <dgm:cxn modelId="{0627121C-9E48-4317-A118-53BE1FF552C1}" type="presParOf" srcId="{CBAB2DE0-A157-4646-AF6D-8E4A0B709F29}" destId="{313A6E8D-5CD4-426E-946A-0C50C91735F1}" srcOrd="8" destOrd="0" presId="urn:microsoft.com/office/officeart/2005/8/layout/vList5"/>
    <dgm:cxn modelId="{5CE86848-B93D-4FA0-AFF7-A8E9D7DA2E83}" type="presParOf" srcId="{313A6E8D-5CD4-426E-946A-0C50C91735F1}" destId="{88BCD58F-4711-4142-A616-F8181C1BD3C7}" srcOrd="0" destOrd="0" presId="urn:microsoft.com/office/officeart/2005/8/layout/vList5"/>
    <dgm:cxn modelId="{64C0552A-8416-4A76-A2F1-1A5522E6E225}" type="presParOf" srcId="{313A6E8D-5CD4-426E-946A-0C50C91735F1}" destId="{99C1FABA-ED20-4894-8400-44A5DA3D0C90}" srcOrd="1" destOrd="0" presId="urn:microsoft.com/office/officeart/2005/8/layout/vList5"/>
    <dgm:cxn modelId="{89CCD716-9396-473C-BAD3-6B5F5737C424}" type="presParOf" srcId="{CBAB2DE0-A157-4646-AF6D-8E4A0B709F29}" destId="{4B29FA2E-10D7-40BA-B95A-215C83CA488B}" srcOrd="9" destOrd="0" presId="urn:microsoft.com/office/officeart/2005/8/layout/vList5"/>
    <dgm:cxn modelId="{4625AA9E-7B91-4CFB-9B9A-111207BF7F0C}" type="presParOf" srcId="{CBAB2DE0-A157-4646-AF6D-8E4A0B709F29}" destId="{A572F2CD-AC1C-448D-8469-030D9130973D}" srcOrd="10" destOrd="0" presId="urn:microsoft.com/office/officeart/2005/8/layout/vList5"/>
    <dgm:cxn modelId="{FBB20BFA-DB5C-49BD-B81E-E2D99D5BDE6A}" type="presParOf" srcId="{A572F2CD-AC1C-448D-8469-030D9130973D}" destId="{9B5E2344-4931-4326-B91E-CC8CA2E59952}" srcOrd="0" destOrd="0" presId="urn:microsoft.com/office/officeart/2005/8/layout/vList5"/>
    <dgm:cxn modelId="{6B2B5432-E196-4069-AE0E-D92E9C0F1A3C}" type="presParOf" srcId="{A572F2CD-AC1C-448D-8469-030D9130973D}" destId="{828BBB99-A182-47C4-9F14-E0740C932157}" srcOrd="1" destOrd="0" presId="urn:microsoft.com/office/officeart/2005/8/layout/vList5"/>
    <dgm:cxn modelId="{D8BD3F3C-6895-443C-A51C-1010584CE235}" type="presParOf" srcId="{CBAB2DE0-A157-4646-AF6D-8E4A0B709F29}" destId="{34DEED1B-44DB-4675-8B84-25CFC2F72D35}" srcOrd="11" destOrd="0" presId="urn:microsoft.com/office/officeart/2005/8/layout/vList5"/>
    <dgm:cxn modelId="{8290642F-F7BD-4AF6-8486-70C19E18CA4A}" type="presParOf" srcId="{CBAB2DE0-A157-4646-AF6D-8E4A0B709F29}" destId="{064E4185-8E7A-44FA-9C0C-5A6E6C12D494}" srcOrd="12" destOrd="0" presId="urn:microsoft.com/office/officeart/2005/8/layout/vList5"/>
    <dgm:cxn modelId="{3AEC1549-EEE5-435D-B7FE-850660CD8755}" type="presParOf" srcId="{064E4185-8E7A-44FA-9C0C-5A6E6C12D494}" destId="{9EB1674F-8DA0-418A-97F9-867D995592E9}" srcOrd="0" destOrd="0" presId="urn:microsoft.com/office/officeart/2005/8/layout/vList5"/>
    <dgm:cxn modelId="{564E6202-A70F-4BDC-AE29-928E25D5B736}" type="presParOf" srcId="{064E4185-8E7A-44FA-9C0C-5A6E6C12D494}" destId="{E953C938-7A06-4717-AA01-7FB9A1E54091}" srcOrd="1" destOrd="0" presId="urn:microsoft.com/office/officeart/2005/8/layout/vList5"/>
    <dgm:cxn modelId="{1741F699-F359-4FD9-90BC-985E8A327A76}" type="presParOf" srcId="{CBAB2DE0-A157-4646-AF6D-8E4A0B709F29}" destId="{56D3B0BD-521A-48BE-9288-C46AB451034C}" srcOrd="13" destOrd="0" presId="urn:microsoft.com/office/officeart/2005/8/layout/vList5"/>
    <dgm:cxn modelId="{F828D541-3110-4FD5-AB14-6D03C757B96C}" type="presParOf" srcId="{CBAB2DE0-A157-4646-AF6D-8E4A0B709F29}" destId="{D0DB7BB0-7D7C-401E-ACCA-02E675144509}" srcOrd="14" destOrd="0" presId="urn:microsoft.com/office/officeart/2005/8/layout/vList5"/>
    <dgm:cxn modelId="{CF0F5BDF-10CA-45E4-B208-1633C242491C}" type="presParOf" srcId="{D0DB7BB0-7D7C-401E-ACCA-02E675144509}" destId="{08158AE9-45F9-410B-B1EA-BB4336695B8B}" srcOrd="0" destOrd="0" presId="urn:microsoft.com/office/officeart/2005/8/layout/vList5"/>
    <dgm:cxn modelId="{F260984C-8131-4FB8-83E5-9F37C89D3DE6}" type="presParOf" srcId="{D0DB7BB0-7D7C-401E-ACCA-02E675144509}" destId="{EC007B54-A60E-4B31-90B7-2AF7DDBCC47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C8ECA9-6994-4D7E-94EF-84354EF7101C}"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IN"/>
        </a:p>
      </dgm:t>
    </dgm:pt>
    <dgm:pt modelId="{44299B15-834F-4D2B-844B-E9C4416219BD}">
      <dgm:prSet phldrT="[Text]"/>
      <dgm:spPr/>
      <dgm:t>
        <a:bodyPr/>
        <a:lstStyle/>
        <a:p>
          <a:r>
            <a:rPr lang="en-US" dirty="0"/>
            <a:t>Plan</a:t>
          </a:r>
          <a:endParaRPr lang="en-IN" dirty="0"/>
        </a:p>
      </dgm:t>
    </dgm:pt>
    <dgm:pt modelId="{42239045-E70E-4D9F-96A5-A9F4D650611C}" type="parTrans" cxnId="{5653E727-5E9E-4BAF-867C-B835BD9EC0EF}">
      <dgm:prSet/>
      <dgm:spPr/>
      <dgm:t>
        <a:bodyPr/>
        <a:lstStyle/>
        <a:p>
          <a:endParaRPr lang="en-IN"/>
        </a:p>
      </dgm:t>
    </dgm:pt>
    <dgm:pt modelId="{1E7B6B51-1D53-4B66-BE29-458638A7F54C}" type="sibTrans" cxnId="{5653E727-5E9E-4BAF-867C-B835BD9EC0EF}">
      <dgm:prSet/>
      <dgm:spPr/>
      <dgm:t>
        <a:bodyPr/>
        <a:lstStyle/>
        <a:p>
          <a:endParaRPr lang="en-IN"/>
        </a:p>
      </dgm:t>
    </dgm:pt>
    <dgm:pt modelId="{61F2F5B8-FD97-469B-8217-DA56304322B6}">
      <dgm:prSet phldrT="[Text]"/>
      <dgm:spPr/>
      <dgm:t>
        <a:bodyPr/>
        <a:lstStyle/>
        <a:p>
          <a:r>
            <a:rPr lang="en-US" dirty="0"/>
            <a:t>Establish Safety management frame work</a:t>
          </a:r>
          <a:endParaRPr lang="en-IN" dirty="0"/>
        </a:p>
      </dgm:t>
    </dgm:pt>
    <dgm:pt modelId="{3E83F941-967C-4DDB-B3B3-D4E674B31089}" type="parTrans" cxnId="{D9AE0920-21A7-4F78-9DF3-B7FED20576CA}">
      <dgm:prSet/>
      <dgm:spPr/>
      <dgm:t>
        <a:bodyPr/>
        <a:lstStyle/>
        <a:p>
          <a:endParaRPr lang="en-IN"/>
        </a:p>
      </dgm:t>
    </dgm:pt>
    <dgm:pt modelId="{86965424-C099-46D7-AEFA-5C5AD881A56E}" type="sibTrans" cxnId="{D9AE0920-21A7-4F78-9DF3-B7FED20576CA}">
      <dgm:prSet/>
      <dgm:spPr/>
      <dgm:t>
        <a:bodyPr/>
        <a:lstStyle/>
        <a:p>
          <a:endParaRPr lang="en-IN"/>
        </a:p>
      </dgm:t>
    </dgm:pt>
    <dgm:pt modelId="{BC4A8286-5AD0-48C2-AC18-471998682A21}">
      <dgm:prSet phldrT="[Text]"/>
      <dgm:spPr/>
      <dgm:t>
        <a:bodyPr/>
        <a:lstStyle/>
        <a:p>
          <a:r>
            <a:rPr lang="en-US" dirty="0"/>
            <a:t>Do</a:t>
          </a:r>
          <a:endParaRPr lang="en-IN" dirty="0"/>
        </a:p>
      </dgm:t>
    </dgm:pt>
    <dgm:pt modelId="{F9392714-CB8B-4E81-B95C-B2649F305FF2}" type="parTrans" cxnId="{C161E49A-2EFE-4259-8379-716FA53E3AE9}">
      <dgm:prSet/>
      <dgm:spPr/>
      <dgm:t>
        <a:bodyPr/>
        <a:lstStyle/>
        <a:p>
          <a:endParaRPr lang="en-IN"/>
        </a:p>
      </dgm:t>
    </dgm:pt>
    <dgm:pt modelId="{0A84E679-48D1-443D-A0AC-B10962A9D740}" type="sibTrans" cxnId="{C161E49A-2EFE-4259-8379-716FA53E3AE9}">
      <dgm:prSet/>
      <dgm:spPr/>
      <dgm:t>
        <a:bodyPr/>
        <a:lstStyle/>
        <a:p>
          <a:endParaRPr lang="en-IN"/>
        </a:p>
      </dgm:t>
    </dgm:pt>
    <dgm:pt modelId="{8323AA54-3DE7-4FC2-A4AB-C7FC37375490}">
      <dgm:prSet phldrT="[Text]"/>
      <dgm:spPr/>
      <dgm:t>
        <a:bodyPr/>
        <a:lstStyle/>
        <a:p>
          <a:r>
            <a:rPr lang="en-US" dirty="0"/>
            <a:t>Implement planned safety program</a:t>
          </a:r>
          <a:endParaRPr lang="en-IN" dirty="0"/>
        </a:p>
      </dgm:t>
    </dgm:pt>
    <dgm:pt modelId="{2D36500B-BB50-49E3-9087-A572518D6415}" type="parTrans" cxnId="{77F09D79-6B7A-4473-8023-B59A52192CAA}">
      <dgm:prSet/>
      <dgm:spPr/>
      <dgm:t>
        <a:bodyPr/>
        <a:lstStyle/>
        <a:p>
          <a:endParaRPr lang="en-IN"/>
        </a:p>
      </dgm:t>
    </dgm:pt>
    <dgm:pt modelId="{68D17CE8-89A5-4A08-8BD2-3121BF5E4ED0}" type="sibTrans" cxnId="{77F09D79-6B7A-4473-8023-B59A52192CAA}">
      <dgm:prSet/>
      <dgm:spPr/>
      <dgm:t>
        <a:bodyPr/>
        <a:lstStyle/>
        <a:p>
          <a:endParaRPr lang="en-IN"/>
        </a:p>
      </dgm:t>
    </dgm:pt>
    <dgm:pt modelId="{F2F4496C-CD6B-4181-94C8-18CC503236AA}">
      <dgm:prSet phldrT="[Text]"/>
      <dgm:spPr/>
      <dgm:t>
        <a:bodyPr/>
        <a:lstStyle/>
        <a:p>
          <a:r>
            <a:rPr lang="en-US" dirty="0"/>
            <a:t>Check</a:t>
          </a:r>
          <a:endParaRPr lang="en-IN" dirty="0"/>
        </a:p>
      </dgm:t>
    </dgm:pt>
    <dgm:pt modelId="{1C0EAD97-E277-400F-8DCA-8B04D91C6AA7}" type="parTrans" cxnId="{F7E4004B-B7A7-446D-9DCF-BB3B796AE6B4}">
      <dgm:prSet/>
      <dgm:spPr/>
      <dgm:t>
        <a:bodyPr/>
        <a:lstStyle/>
        <a:p>
          <a:endParaRPr lang="en-IN"/>
        </a:p>
      </dgm:t>
    </dgm:pt>
    <dgm:pt modelId="{1FECD11A-9D78-44A7-A52B-7DE3B13933A8}" type="sibTrans" cxnId="{F7E4004B-B7A7-446D-9DCF-BB3B796AE6B4}">
      <dgm:prSet/>
      <dgm:spPr/>
      <dgm:t>
        <a:bodyPr/>
        <a:lstStyle/>
        <a:p>
          <a:endParaRPr lang="en-IN"/>
        </a:p>
      </dgm:t>
    </dgm:pt>
    <dgm:pt modelId="{38477A87-5BE0-454F-AEC5-57EA86070BAE}">
      <dgm:prSet phldrT="[Text]"/>
      <dgm:spPr/>
      <dgm:t>
        <a:bodyPr/>
        <a:lstStyle/>
        <a:p>
          <a:r>
            <a:rPr lang="en-US" dirty="0"/>
            <a:t> Monitor safety performance</a:t>
          </a:r>
          <a:endParaRPr lang="en-IN" dirty="0"/>
        </a:p>
      </dgm:t>
    </dgm:pt>
    <dgm:pt modelId="{95B15209-2699-4B46-A9A9-A8E5D01FC75F}" type="parTrans" cxnId="{5DC6F423-A5F0-40B3-9768-D44C4582B360}">
      <dgm:prSet/>
      <dgm:spPr/>
      <dgm:t>
        <a:bodyPr/>
        <a:lstStyle/>
        <a:p>
          <a:endParaRPr lang="en-IN"/>
        </a:p>
      </dgm:t>
    </dgm:pt>
    <dgm:pt modelId="{1B8EE7BE-51A9-4CC1-AD21-05F09BD467FC}" type="sibTrans" cxnId="{5DC6F423-A5F0-40B3-9768-D44C4582B360}">
      <dgm:prSet/>
      <dgm:spPr/>
      <dgm:t>
        <a:bodyPr/>
        <a:lstStyle/>
        <a:p>
          <a:endParaRPr lang="en-IN"/>
        </a:p>
      </dgm:t>
    </dgm:pt>
    <dgm:pt modelId="{287087AB-D60D-4D81-9B87-E669E14B6F53}">
      <dgm:prSet phldrT="[Text]"/>
      <dgm:spPr/>
      <dgm:t>
        <a:bodyPr/>
        <a:lstStyle/>
        <a:p>
          <a:r>
            <a:rPr lang="en-US" dirty="0"/>
            <a:t>Act</a:t>
          </a:r>
          <a:endParaRPr lang="en-IN" dirty="0"/>
        </a:p>
      </dgm:t>
    </dgm:pt>
    <dgm:pt modelId="{E28C51A5-08E5-49F1-823A-AFDC043A4537}" type="parTrans" cxnId="{B19E3549-47B1-4E4B-9CB1-E014119F8F2A}">
      <dgm:prSet/>
      <dgm:spPr/>
      <dgm:t>
        <a:bodyPr/>
        <a:lstStyle/>
        <a:p>
          <a:endParaRPr lang="en-IN"/>
        </a:p>
      </dgm:t>
    </dgm:pt>
    <dgm:pt modelId="{631D666D-31B0-461E-AF91-5246141B8E0D}" type="sibTrans" cxnId="{B19E3549-47B1-4E4B-9CB1-E014119F8F2A}">
      <dgm:prSet/>
      <dgm:spPr/>
      <dgm:t>
        <a:bodyPr/>
        <a:lstStyle/>
        <a:p>
          <a:endParaRPr lang="en-IN"/>
        </a:p>
      </dgm:t>
    </dgm:pt>
    <dgm:pt modelId="{655A999A-0FB5-42AF-990F-9B03CB6FFF31}">
      <dgm:prSet phldrT="[Text]"/>
      <dgm:spPr/>
      <dgm:t>
        <a:bodyPr/>
        <a:lstStyle/>
        <a:p>
          <a:r>
            <a:rPr lang="en-US" dirty="0"/>
            <a:t>Safety awareness</a:t>
          </a:r>
          <a:endParaRPr lang="en-IN" dirty="0"/>
        </a:p>
      </dgm:t>
    </dgm:pt>
    <dgm:pt modelId="{79D7A2C1-FCE3-43CB-AE3B-1DEA469334F2}" type="parTrans" cxnId="{0D49936F-E806-4D5E-B41C-C1A2EB1C7900}">
      <dgm:prSet/>
      <dgm:spPr/>
      <dgm:t>
        <a:bodyPr/>
        <a:lstStyle/>
        <a:p>
          <a:endParaRPr lang="en-IN"/>
        </a:p>
      </dgm:t>
    </dgm:pt>
    <dgm:pt modelId="{884DD806-5D97-42C2-9436-F60305D8E543}" type="sibTrans" cxnId="{0D49936F-E806-4D5E-B41C-C1A2EB1C7900}">
      <dgm:prSet/>
      <dgm:spPr/>
      <dgm:t>
        <a:bodyPr/>
        <a:lstStyle/>
        <a:p>
          <a:endParaRPr lang="en-IN"/>
        </a:p>
      </dgm:t>
    </dgm:pt>
    <dgm:pt modelId="{BA5A6509-D939-4414-834D-569632709D1E}">
      <dgm:prSet phldrT="[Text]"/>
      <dgm:spPr/>
      <dgm:t>
        <a:bodyPr/>
        <a:lstStyle/>
        <a:p>
          <a:r>
            <a:rPr lang="en-US" dirty="0"/>
            <a:t>Safety communication</a:t>
          </a:r>
          <a:endParaRPr lang="en-IN" dirty="0"/>
        </a:p>
      </dgm:t>
    </dgm:pt>
    <dgm:pt modelId="{87B9837F-411D-4A47-9352-5751222C6A03}" type="parTrans" cxnId="{096EE9B3-D34B-45E9-AD47-5B35BA2644CC}">
      <dgm:prSet/>
      <dgm:spPr/>
      <dgm:t>
        <a:bodyPr/>
        <a:lstStyle/>
        <a:p>
          <a:endParaRPr lang="en-IN"/>
        </a:p>
      </dgm:t>
    </dgm:pt>
    <dgm:pt modelId="{61B1D17C-B3A8-4611-B1E9-CF18B4431592}" type="sibTrans" cxnId="{096EE9B3-D34B-45E9-AD47-5B35BA2644CC}">
      <dgm:prSet/>
      <dgm:spPr/>
      <dgm:t>
        <a:bodyPr/>
        <a:lstStyle/>
        <a:p>
          <a:endParaRPr lang="en-IN"/>
        </a:p>
      </dgm:t>
    </dgm:pt>
    <dgm:pt modelId="{EC083097-8325-495F-8E44-CC3841372847}">
      <dgm:prSet phldrT="[Text]"/>
      <dgm:spPr/>
      <dgm:t>
        <a:bodyPr/>
        <a:lstStyle/>
        <a:p>
          <a:r>
            <a:rPr lang="en-US" dirty="0"/>
            <a:t>CAPA</a:t>
          </a:r>
          <a:endParaRPr lang="en-IN" dirty="0"/>
        </a:p>
      </dgm:t>
    </dgm:pt>
    <dgm:pt modelId="{A495F318-6E2F-4C5A-A48C-B1CB23CEC8C5}" type="parTrans" cxnId="{787FFA7E-BEC7-4D58-A303-D4E6179809F5}">
      <dgm:prSet/>
      <dgm:spPr/>
      <dgm:t>
        <a:bodyPr/>
        <a:lstStyle/>
        <a:p>
          <a:endParaRPr lang="en-IN"/>
        </a:p>
      </dgm:t>
    </dgm:pt>
    <dgm:pt modelId="{B725AAF0-CB0A-4D55-B548-242C11BD8615}" type="sibTrans" cxnId="{787FFA7E-BEC7-4D58-A303-D4E6179809F5}">
      <dgm:prSet/>
      <dgm:spPr/>
      <dgm:t>
        <a:bodyPr/>
        <a:lstStyle/>
        <a:p>
          <a:endParaRPr lang="en-IN"/>
        </a:p>
      </dgm:t>
    </dgm:pt>
    <dgm:pt modelId="{7252AA3C-F22E-4064-8D25-E0D909466830}" type="pres">
      <dgm:prSet presAssocID="{BCC8ECA9-6994-4D7E-94EF-84354EF7101C}" presName="cycleMatrixDiagram" presStyleCnt="0">
        <dgm:presLayoutVars>
          <dgm:chMax val="1"/>
          <dgm:dir/>
          <dgm:animLvl val="lvl"/>
          <dgm:resizeHandles val="exact"/>
        </dgm:presLayoutVars>
      </dgm:prSet>
      <dgm:spPr/>
    </dgm:pt>
    <dgm:pt modelId="{E7A315F7-6B10-4FE8-BB2A-50A7A9DE5C48}" type="pres">
      <dgm:prSet presAssocID="{BCC8ECA9-6994-4D7E-94EF-84354EF7101C}" presName="children" presStyleCnt="0"/>
      <dgm:spPr/>
    </dgm:pt>
    <dgm:pt modelId="{4ACDFC9D-F9AC-401A-A271-4620C782A2BD}" type="pres">
      <dgm:prSet presAssocID="{BCC8ECA9-6994-4D7E-94EF-84354EF7101C}" presName="child1group" presStyleCnt="0"/>
      <dgm:spPr/>
    </dgm:pt>
    <dgm:pt modelId="{CD95803C-EDC0-4039-8AF4-A22C2433F196}" type="pres">
      <dgm:prSet presAssocID="{BCC8ECA9-6994-4D7E-94EF-84354EF7101C}" presName="child1" presStyleLbl="bgAcc1" presStyleIdx="0" presStyleCnt="4"/>
      <dgm:spPr/>
    </dgm:pt>
    <dgm:pt modelId="{4E0CE13F-13D9-4E8B-A738-DF568B9AE478}" type="pres">
      <dgm:prSet presAssocID="{BCC8ECA9-6994-4D7E-94EF-84354EF7101C}" presName="child1Text" presStyleLbl="bgAcc1" presStyleIdx="0" presStyleCnt="4">
        <dgm:presLayoutVars>
          <dgm:bulletEnabled val="1"/>
        </dgm:presLayoutVars>
      </dgm:prSet>
      <dgm:spPr/>
    </dgm:pt>
    <dgm:pt modelId="{F339CAD3-0CE2-48DF-97B6-4DCA2C8C72F4}" type="pres">
      <dgm:prSet presAssocID="{BCC8ECA9-6994-4D7E-94EF-84354EF7101C}" presName="child2group" presStyleCnt="0"/>
      <dgm:spPr/>
    </dgm:pt>
    <dgm:pt modelId="{77DC1D41-871E-4EDE-87F5-6437F7F68CBA}" type="pres">
      <dgm:prSet presAssocID="{BCC8ECA9-6994-4D7E-94EF-84354EF7101C}" presName="child2" presStyleLbl="bgAcc1" presStyleIdx="1" presStyleCnt="4"/>
      <dgm:spPr/>
    </dgm:pt>
    <dgm:pt modelId="{B9590DC7-3F7A-4D3D-9704-E4B28AB85274}" type="pres">
      <dgm:prSet presAssocID="{BCC8ECA9-6994-4D7E-94EF-84354EF7101C}" presName="child2Text" presStyleLbl="bgAcc1" presStyleIdx="1" presStyleCnt="4">
        <dgm:presLayoutVars>
          <dgm:bulletEnabled val="1"/>
        </dgm:presLayoutVars>
      </dgm:prSet>
      <dgm:spPr/>
    </dgm:pt>
    <dgm:pt modelId="{225752A5-EE50-4567-9C0D-0C0F0D1F94FC}" type="pres">
      <dgm:prSet presAssocID="{BCC8ECA9-6994-4D7E-94EF-84354EF7101C}" presName="child3group" presStyleCnt="0"/>
      <dgm:spPr/>
    </dgm:pt>
    <dgm:pt modelId="{079A9B81-68F8-4660-BF31-C9D7D159A8EA}" type="pres">
      <dgm:prSet presAssocID="{BCC8ECA9-6994-4D7E-94EF-84354EF7101C}" presName="child3" presStyleLbl="bgAcc1" presStyleIdx="2" presStyleCnt="4"/>
      <dgm:spPr/>
    </dgm:pt>
    <dgm:pt modelId="{481CC603-ADCE-4FE3-9F00-19DFF5160B24}" type="pres">
      <dgm:prSet presAssocID="{BCC8ECA9-6994-4D7E-94EF-84354EF7101C}" presName="child3Text" presStyleLbl="bgAcc1" presStyleIdx="2" presStyleCnt="4">
        <dgm:presLayoutVars>
          <dgm:bulletEnabled val="1"/>
        </dgm:presLayoutVars>
      </dgm:prSet>
      <dgm:spPr/>
    </dgm:pt>
    <dgm:pt modelId="{6C63FBB9-FAB6-4697-90FA-BC6783230D90}" type="pres">
      <dgm:prSet presAssocID="{BCC8ECA9-6994-4D7E-94EF-84354EF7101C}" presName="child4group" presStyleCnt="0"/>
      <dgm:spPr/>
    </dgm:pt>
    <dgm:pt modelId="{5F281440-70C2-4EE6-AF32-E8833E6B4207}" type="pres">
      <dgm:prSet presAssocID="{BCC8ECA9-6994-4D7E-94EF-84354EF7101C}" presName="child4" presStyleLbl="bgAcc1" presStyleIdx="3" presStyleCnt="4"/>
      <dgm:spPr/>
    </dgm:pt>
    <dgm:pt modelId="{D80A5837-0A0E-405E-A6B7-B7664155FC29}" type="pres">
      <dgm:prSet presAssocID="{BCC8ECA9-6994-4D7E-94EF-84354EF7101C}" presName="child4Text" presStyleLbl="bgAcc1" presStyleIdx="3" presStyleCnt="4">
        <dgm:presLayoutVars>
          <dgm:bulletEnabled val="1"/>
        </dgm:presLayoutVars>
      </dgm:prSet>
      <dgm:spPr/>
    </dgm:pt>
    <dgm:pt modelId="{0D05F25C-3EC3-4EB0-B5C6-6C67F939150A}" type="pres">
      <dgm:prSet presAssocID="{BCC8ECA9-6994-4D7E-94EF-84354EF7101C}" presName="childPlaceholder" presStyleCnt="0"/>
      <dgm:spPr/>
    </dgm:pt>
    <dgm:pt modelId="{CCBFE900-DCDB-490F-8185-980113183657}" type="pres">
      <dgm:prSet presAssocID="{BCC8ECA9-6994-4D7E-94EF-84354EF7101C}" presName="circle" presStyleCnt="0"/>
      <dgm:spPr/>
    </dgm:pt>
    <dgm:pt modelId="{C10B8BBC-8385-4043-B827-D4C6A4A918E0}" type="pres">
      <dgm:prSet presAssocID="{BCC8ECA9-6994-4D7E-94EF-84354EF7101C}" presName="quadrant1" presStyleLbl="node1" presStyleIdx="0" presStyleCnt="4">
        <dgm:presLayoutVars>
          <dgm:chMax val="1"/>
          <dgm:bulletEnabled val="1"/>
        </dgm:presLayoutVars>
      </dgm:prSet>
      <dgm:spPr/>
    </dgm:pt>
    <dgm:pt modelId="{9915F6D1-CD71-48AD-949A-0CE6F857E53B}" type="pres">
      <dgm:prSet presAssocID="{BCC8ECA9-6994-4D7E-94EF-84354EF7101C}" presName="quadrant2" presStyleLbl="node1" presStyleIdx="1" presStyleCnt="4">
        <dgm:presLayoutVars>
          <dgm:chMax val="1"/>
          <dgm:bulletEnabled val="1"/>
        </dgm:presLayoutVars>
      </dgm:prSet>
      <dgm:spPr/>
    </dgm:pt>
    <dgm:pt modelId="{B0F7463C-663F-4571-B4C4-AF02A414CD15}" type="pres">
      <dgm:prSet presAssocID="{BCC8ECA9-6994-4D7E-94EF-84354EF7101C}" presName="quadrant3" presStyleLbl="node1" presStyleIdx="2" presStyleCnt="4">
        <dgm:presLayoutVars>
          <dgm:chMax val="1"/>
          <dgm:bulletEnabled val="1"/>
        </dgm:presLayoutVars>
      </dgm:prSet>
      <dgm:spPr/>
    </dgm:pt>
    <dgm:pt modelId="{6A9B2CCC-DB84-4C43-8051-92C1E3473C0C}" type="pres">
      <dgm:prSet presAssocID="{BCC8ECA9-6994-4D7E-94EF-84354EF7101C}" presName="quadrant4" presStyleLbl="node1" presStyleIdx="3" presStyleCnt="4">
        <dgm:presLayoutVars>
          <dgm:chMax val="1"/>
          <dgm:bulletEnabled val="1"/>
        </dgm:presLayoutVars>
      </dgm:prSet>
      <dgm:spPr/>
    </dgm:pt>
    <dgm:pt modelId="{7ADF1174-94EB-419F-840B-3EF2F704705A}" type="pres">
      <dgm:prSet presAssocID="{BCC8ECA9-6994-4D7E-94EF-84354EF7101C}" presName="quadrantPlaceholder" presStyleCnt="0"/>
      <dgm:spPr/>
    </dgm:pt>
    <dgm:pt modelId="{E271D7F8-4EE1-4CC0-AC8E-75E51FFD283D}" type="pres">
      <dgm:prSet presAssocID="{BCC8ECA9-6994-4D7E-94EF-84354EF7101C}" presName="center1" presStyleLbl="fgShp" presStyleIdx="0" presStyleCnt="2"/>
      <dgm:spPr/>
    </dgm:pt>
    <dgm:pt modelId="{383A5CAF-FA31-4EBB-AE7E-FFDEED16518E}" type="pres">
      <dgm:prSet presAssocID="{BCC8ECA9-6994-4D7E-94EF-84354EF7101C}" presName="center2" presStyleLbl="fgShp" presStyleIdx="1" presStyleCnt="2"/>
      <dgm:spPr/>
    </dgm:pt>
  </dgm:ptLst>
  <dgm:cxnLst>
    <dgm:cxn modelId="{D9AE0920-21A7-4F78-9DF3-B7FED20576CA}" srcId="{44299B15-834F-4D2B-844B-E9C4416219BD}" destId="{61F2F5B8-FD97-469B-8217-DA56304322B6}" srcOrd="0" destOrd="0" parTransId="{3E83F941-967C-4DDB-B3B3-D4E674B31089}" sibTransId="{86965424-C099-46D7-AEFA-5C5AD881A56E}"/>
    <dgm:cxn modelId="{5DC6F423-A5F0-40B3-9768-D44C4582B360}" srcId="{F2F4496C-CD6B-4181-94C8-18CC503236AA}" destId="{38477A87-5BE0-454F-AEC5-57EA86070BAE}" srcOrd="0" destOrd="0" parTransId="{95B15209-2699-4B46-A9A9-A8E5D01FC75F}" sibTransId="{1B8EE7BE-51A9-4CC1-AD21-05F09BD467FC}"/>
    <dgm:cxn modelId="{5653E727-5E9E-4BAF-867C-B835BD9EC0EF}" srcId="{BCC8ECA9-6994-4D7E-94EF-84354EF7101C}" destId="{44299B15-834F-4D2B-844B-E9C4416219BD}" srcOrd="0" destOrd="0" parTransId="{42239045-E70E-4D9F-96A5-A9F4D650611C}" sibTransId="{1E7B6B51-1D53-4B66-BE29-458638A7F54C}"/>
    <dgm:cxn modelId="{A995F127-10B7-45FE-BF4D-E648F41FE1AE}" type="presOf" srcId="{38477A87-5BE0-454F-AEC5-57EA86070BAE}" destId="{079A9B81-68F8-4660-BF31-C9D7D159A8EA}" srcOrd="0" destOrd="0" presId="urn:microsoft.com/office/officeart/2005/8/layout/cycle4"/>
    <dgm:cxn modelId="{920E7630-65C8-4865-ABA4-503378C3871D}" type="presOf" srcId="{BA5A6509-D939-4414-834D-569632709D1E}" destId="{5F281440-70C2-4EE6-AF32-E8833E6B4207}" srcOrd="0" destOrd="1" presId="urn:microsoft.com/office/officeart/2005/8/layout/cycle4"/>
    <dgm:cxn modelId="{C6B61534-BF29-4C05-8ADF-BB1C36BA4CF7}" type="presOf" srcId="{F2F4496C-CD6B-4181-94C8-18CC503236AA}" destId="{B0F7463C-663F-4571-B4C4-AF02A414CD15}" srcOrd="0" destOrd="0" presId="urn:microsoft.com/office/officeart/2005/8/layout/cycle4"/>
    <dgm:cxn modelId="{70CF843D-6705-4CFB-A6D5-168C1ED47EB2}" type="presOf" srcId="{44299B15-834F-4D2B-844B-E9C4416219BD}" destId="{C10B8BBC-8385-4043-B827-D4C6A4A918E0}" srcOrd="0" destOrd="0" presId="urn:microsoft.com/office/officeart/2005/8/layout/cycle4"/>
    <dgm:cxn modelId="{B19E3549-47B1-4E4B-9CB1-E014119F8F2A}" srcId="{BCC8ECA9-6994-4D7E-94EF-84354EF7101C}" destId="{287087AB-D60D-4D81-9B87-E669E14B6F53}" srcOrd="3" destOrd="0" parTransId="{E28C51A5-08E5-49F1-823A-AFDC043A4537}" sibTransId="{631D666D-31B0-461E-AF91-5246141B8E0D}"/>
    <dgm:cxn modelId="{F7E4004B-B7A7-446D-9DCF-BB3B796AE6B4}" srcId="{BCC8ECA9-6994-4D7E-94EF-84354EF7101C}" destId="{F2F4496C-CD6B-4181-94C8-18CC503236AA}" srcOrd="2" destOrd="0" parTransId="{1C0EAD97-E277-400F-8DCA-8B04D91C6AA7}" sibTransId="{1FECD11A-9D78-44A7-A52B-7DE3B13933A8}"/>
    <dgm:cxn modelId="{D68F434E-A79B-4E36-A78A-36E5239400E8}" type="presOf" srcId="{BCC8ECA9-6994-4D7E-94EF-84354EF7101C}" destId="{7252AA3C-F22E-4064-8D25-E0D909466830}" srcOrd="0" destOrd="0" presId="urn:microsoft.com/office/officeart/2005/8/layout/cycle4"/>
    <dgm:cxn modelId="{0D49936F-E806-4D5E-B41C-C1A2EB1C7900}" srcId="{287087AB-D60D-4D81-9B87-E669E14B6F53}" destId="{655A999A-0FB5-42AF-990F-9B03CB6FFF31}" srcOrd="0" destOrd="0" parTransId="{79D7A2C1-FCE3-43CB-AE3B-1DEA469334F2}" sibTransId="{884DD806-5D97-42C2-9436-F60305D8E543}"/>
    <dgm:cxn modelId="{D4C61156-63EE-4480-B893-A0A045678D78}" type="presOf" srcId="{EC083097-8325-495F-8E44-CC3841372847}" destId="{5F281440-70C2-4EE6-AF32-E8833E6B4207}" srcOrd="0" destOrd="2" presId="urn:microsoft.com/office/officeart/2005/8/layout/cycle4"/>
    <dgm:cxn modelId="{77F09D79-6B7A-4473-8023-B59A52192CAA}" srcId="{BC4A8286-5AD0-48C2-AC18-471998682A21}" destId="{8323AA54-3DE7-4FC2-A4AB-C7FC37375490}" srcOrd="0" destOrd="0" parTransId="{2D36500B-BB50-49E3-9087-A572518D6415}" sibTransId="{68D17CE8-89A5-4A08-8BD2-3121BF5E4ED0}"/>
    <dgm:cxn modelId="{787FFA7E-BEC7-4D58-A303-D4E6179809F5}" srcId="{287087AB-D60D-4D81-9B87-E669E14B6F53}" destId="{EC083097-8325-495F-8E44-CC3841372847}" srcOrd="2" destOrd="0" parTransId="{A495F318-6E2F-4C5A-A48C-B1CB23CEC8C5}" sibTransId="{B725AAF0-CB0A-4D55-B548-242C11BD8615}"/>
    <dgm:cxn modelId="{D7A01C89-ED10-4053-B0E3-B008131DC4F2}" type="presOf" srcId="{655A999A-0FB5-42AF-990F-9B03CB6FFF31}" destId="{5F281440-70C2-4EE6-AF32-E8833E6B4207}" srcOrd="0" destOrd="0" presId="urn:microsoft.com/office/officeart/2005/8/layout/cycle4"/>
    <dgm:cxn modelId="{02915092-EB26-43A6-B2A1-F52DCA36E007}" type="presOf" srcId="{8323AA54-3DE7-4FC2-A4AB-C7FC37375490}" destId="{77DC1D41-871E-4EDE-87F5-6437F7F68CBA}" srcOrd="0" destOrd="0" presId="urn:microsoft.com/office/officeart/2005/8/layout/cycle4"/>
    <dgm:cxn modelId="{33DFC992-5F8A-4859-A208-FDDD31077A4C}" type="presOf" srcId="{61F2F5B8-FD97-469B-8217-DA56304322B6}" destId="{CD95803C-EDC0-4039-8AF4-A22C2433F196}" srcOrd="0" destOrd="0" presId="urn:microsoft.com/office/officeart/2005/8/layout/cycle4"/>
    <dgm:cxn modelId="{7AA06496-FC62-4856-95AE-30DC07F2191E}" type="presOf" srcId="{287087AB-D60D-4D81-9B87-E669E14B6F53}" destId="{6A9B2CCC-DB84-4C43-8051-92C1E3473C0C}" srcOrd="0" destOrd="0" presId="urn:microsoft.com/office/officeart/2005/8/layout/cycle4"/>
    <dgm:cxn modelId="{C161E49A-2EFE-4259-8379-716FA53E3AE9}" srcId="{BCC8ECA9-6994-4D7E-94EF-84354EF7101C}" destId="{BC4A8286-5AD0-48C2-AC18-471998682A21}" srcOrd="1" destOrd="0" parTransId="{F9392714-CB8B-4E81-B95C-B2649F305FF2}" sibTransId="{0A84E679-48D1-443D-A0AC-B10962A9D740}"/>
    <dgm:cxn modelId="{47BF419F-90D5-43FF-A764-C91029345D20}" type="presOf" srcId="{8323AA54-3DE7-4FC2-A4AB-C7FC37375490}" destId="{B9590DC7-3F7A-4D3D-9704-E4B28AB85274}" srcOrd="1" destOrd="0" presId="urn:microsoft.com/office/officeart/2005/8/layout/cycle4"/>
    <dgm:cxn modelId="{AE7719A9-5701-4A82-BE2F-C5FE7316F31D}" type="presOf" srcId="{38477A87-5BE0-454F-AEC5-57EA86070BAE}" destId="{481CC603-ADCE-4FE3-9F00-19DFF5160B24}" srcOrd="1" destOrd="0" presId="urn:microsoft.com/office/officeart/2005/8/layout/cycle4"/>
    <dgm:cxn modelId="{AAD964B2-6ECD-42A9-A800-E94DE020E72B}" type="presOf" srcId="{BC4A8286-5AD0-48C2-AC18-471998682A21}" destId="{9915F6D1-CD71-48AD-949A-0CE6F857E53B}" srcOrd="0" destOrd="0" presId="urn:microsoft.com/office/officeart/2005/8/layout/cycle4"/>
    <dgm:cxn modelId="{096EE9B3-D34B-45E9-AD47-5B35BA2644CC}" srcId="{287087AB-D60D-4D81-9B87-E669E14B6F53}" destId="{BA5A6509-D939-4414-834D-569632709D1E}" srcOrd="1" destOrd="0" parTransId="{87B9837F-411D-4A47-9352-5751222C6A03}" sibTransId="{61B1D17C-B3A8-4611-B1E9-CF18B4431592}"/>
    <dgm:cxn modelId="{0C4493BA-3682-4D5B-9937-CE55A4ED7537}" type="presOf" srcId="{655A999A-0FB5-42AF-990F-9B03CB6FFF31}" destId="{D80A5837-0A0E-405E-A6B7-B7664155FC29}" srcOrd="1" destOrd="0" presId="urn:microsoft.com/office/officeart/2005/8/layout/cycle4"/>
    <dgm:cxn modelId="{D6569BC4-9A16-4826-9B09-2412F9788271}" type="presOf" srcId="{EC083097-8325-495F-8E44-CC3841372847}" destId="{D80A5837-0A0E-405E-A6B7-B7664155FC29}" srcOrd="1" destOrd="2" presId="urn:microsoft.com/office/officeart/2005/8/layout/cycle4"/>
    <dgm:cxn modelId="{7FD8FFE5-6476-4F5C-A398-60E38DCF75D6}" type="presOf" srcId="{BA5A6509-D939-4414-834D-569632709D1E}" destId="{D80A5837-0A0E-405E-A6B7-B7664155FC29}" srcOrd="1" destOrd="1" presId="urn:microsoft.com/office/officeart/2005/8/layout/cycle4"/>
    <dgm:cxn modelId="{671158ED-B4AB-43B0-BECF-74CB6253D8C1}" type="presOf" srcId="{61F2F5B8-FD97-469B-8217-DA56304322B6}" destId="{4E0CE13F-13D9-4E8B-A738-DF568B9AE478}" srcOrd="1" destOrd="0" presId="urn:microsoft.com/office/officeart/2005/8/layout/cycle4"/>
    <dgm:cxn modelId="{5922602A-9ED9-4957-87C8-96C57A2F7E5A}" type="presParOf" srcId="{7252AA3C-F22E-4064-8D25-E0D909466830}" destId="{E7A315F7-6B10-4FE8-BB2A-50A7A9DE5C48}" srcOrd="0" destOrd="0" presId="urn:microsoft.com/office/officeart/2005/8/layout/cycle4"/>
    <dgm:cxn modelId="{4D5CC801-BEA5-4B0E-A116-DFDDB4200997}" type="presParOf" srcId="{E7A315F7-6B10-4FE8-BB2A-50A7A9DE5C48}" destId="{4ACDFC9D-F9AC-401A-A271-4620C782A2BD}" srcOrd="0" destOrd="0" presId="urn:microsoft.com/office/officeart/2005/8/layout/cycle4"/>
    <dgm:cxn modelId="{456CCB9B-42A2-495D-855F-68AC9491E52D}" type="presParOf" srcId="{4ACDFC9D-F9AC-401A-A271-4620C782A2BD}" destId="{CD95803C-EDC0-4039-8AF4-A22C2433F196}" srcOrd="0" destOrd="0" presId="urn:microsoft.com/office/officeart/2005/8/layout/cycle4"/>
    <dgm:cxn modelId="{B8BCE7BF-F7BC-4B07-9B6D-8C5111251CD1}" type="presParOf" srcId="{4ACDFC9D-F9AC-401A-A271-4620C782A2BD}" destId="{4E0CE13F-13D9-4E8B-A738-DF568B9AE478}" srcOrd="1" destOrd="0" presId="urn:microsoft.com/office/officeart/2005/8/layout/cycle4"/>
    <dgm:cxn modelId="{A787A8E5-1897-467B-9333-ED633E60466E}" type="presParOf" srcId="{E7A315F7-6B10-4FE8-BB2A-50A7A9DE5C48}" destId="{F339CAD3-0CE2-48DF-97B6-4DCA2C8C72F4}" srcOrd="1" destOrd="0" presId="urn:microsoft.com/office/officeart/2005/8/layout/cycle4"/>
    <dgm:cxn modelId="{7BA11D48-C6A7-46F1-942D-DC3559798C16}" type="presParOf" srcId="{F339CAD3-0CE2-48DF-97B6-4DCA2C8C72F4}" destId="{77DC1D41-871E-4EDE-87F5-6437F7F68CBA}" srcOrd="0" destOrd="0" presId="urn:microsoft.com/office/officeart/2005/8/layout/cycle4"/>
    <dgm:cxn modelId="{7D8E828A-EDD3-4B2B-BB8A-F238BCDBAA81}" type="presParOf" srcId="{F339CAD3-0CE2-48DF-97B6-4DCA2C8C72F4}" destId="{B9590DC7-3F7A-4D3D-9704-E4B28AB85274}" srcOrd="1" destOrd="0" presId="urn:microsoft.com/office/officeart/2005/8/layout/cycle4"/>
    <dgm:cxn modelId="{F0D10F75-1EB1-4617-B2F3-A967365A48CD}" type="presParOf" srcId="{E7A315F7-6B10-4FE8-BB2A-50A7A9DE5C48}" destId="{225752A5-EE50-4567-9C0D-0C0F0D1F94FC}" srcOrd="2" destOrd="0" presId="urn:microsoft.com/office/officeart/2005/8/layout/cycle4"/>
    <dgm:cxn modelId="{AE9FFB82-8235-4468-9B33-FDAFA7A4F978}" type="presParOf" srcId="{225752A5-EE50-4567-9C0D-0C0F0D1F94FC}" destId="{079A9B81-68F8-4660-BF31-C9D7D159A8EA}" srcOrd="0" destOrd="0" presId="urn:microsoft.com/office/officeart/2005/8/layout/cycle4"/>
    <dgm:cxn modelId="{A2E9CB8C-1821-40A7-8401-DD08FFEC5F81}" type="presParOf" srcId="{225752A5-EE50-4567-9C0D-0C0F0D1F94FC}" destId="{481CC603-ADCE-4FE3-9F00-19DFF5160B24}" srcOrd="1" destOrd="0" presId="urn:microsoft.com/office/officeart/2005/8/layout/cycle4"/>
    <dgm:cxn modelId="{6906B66E-66FD-4BD2-BA12-B1A53A6E9167}" type="presParOf" srcId="{E7A315F7-6B10-4FE8-BB2A-50A7A9DE5C48}" destId="{6C63FBB9-FAB6-4697-90FA-BC6783230D90}" srcOrd="3" destOrd="0" presId="urn:microsoft.com/office/officeart/2005/8/layout/cycle4"/>
    <dgm:cxn modelId="{88ADF482-7738-4F36-B9A2-AFEC1E1E28DF}" type="presParOf" srcId="{6C63FBB9-FAB6-4697-90FA-BC6783230D90}" destId="{5F281440-70C2-4EE6-AF32-E8833E6B4207}" srcOrd="0" destOrd="0" presId="urn:microsoft.com/office/officeart/2005/8/layout/cycle4"/>
    <dgm:cxn modelId="{63488CBF-F591-4F30-B156-D8FDA0CFB216}" type="presParOf" srcId="{6C63FBB9-FAB6-4697-90FA-BC6783230D90}" destId="{D80A5837-0A0E-405E-A6B7-B7664155FC29}" srcOrd="1" destOrd="0" presId="urn:microsoft.com/office/officeart/2005/8/layout/cycle4"/>
    <dgm:cxn modelId="{DF6FD150-9A65-4943-92EA-BF729EF5391F}" type="presParOf" srcId="{E7A315F7-6B10-4FE8-BB2A-50A7A9DE5C48}" destId="{0D05F25C-3EC3-4EB0-B5C6-6C67F939150A}" srcOrd="4" destOrd="0" presId="urn:microsoft.com/office/officeart/2005/8/layout/cycle4"/>
    <dgm:cxn modelId="{CB9A9BFD-C350-4455-B9BE-EBA1F53B3BB1}" type="presParOf" srcId="{7252AA3C-F22E-4064-8D25-E0D909466830}" destId="{CCBFE900-DCDB-490F-8185-980113183657}" srcOrd="1" destOrd="0" presId="urn:microsoft.com/office/officeart/2005/8/layout/cycle4"/>
    <dgm:cxn modelId="{AB41DCE3-FEE0-45AA-B68A-6977DBEF151F}" type="presParOf" srcId="{CCBFE900-DCDB-490F-8185-980113183657}" destId="{C10B8BBC-8385-4043-B827-D4C6A4A918E0}" srcOrd="0" destOrd="0" presId="urn:microsoft.com/office/officeart/2005/8/layout/cycle4"/>
    <dgm:cxn modelId="{3DC96506-C693-44A0-A2DA-54272304A0BF}" type="presParOf" srcId="{CCBFE900-DCDB-490F-8185-980113183657}" destId="{9915F6D1-CD71-48AD-949A-0CE6F857E53B}" srcOrd="1" destOrd="0" presId="urn:microsoft.com/office/officeart/2005/8/layout/cycle4"/>
    <dgm:cxn modelId="{A0C64E19-DFAB-4080-AA31-A736488F3C70}" type="presParOf" srcId="{CCBFE900-DCDB-490F-8185-980113183657}" destId="{B0F7463C-663F-4571-B4C4-AF02A414CD15}" srcOrd="2" destOrd="0" presId="urn:microsoft.com/office/officeart/2005/8/layout/cycle4"/>
    <dgm:cxn modelId="{52C54D7D-0645-4282-90B9-94A4E7231680}" type="presParOf" srcId="{CCBFE900-DCDB-490F-8185-980113183657}" destId="{6A9B2CCC-DB84-4C43-8051-92C1E3473C0C}" srcOrd="3" destOrd="0" presId="urn:microsoft.com/office/officeart/2005/8/layout/cycle4"/>
    <dgm:cxn modelId="{E857B3FE-FB78-410E-9C59-AB5937EBB7B9}" type="presParOf" srcId="{CCBFE900-DCDB-490F-8185-980113183657}" destId="{7ADF1174-94EB-419F-840B-3EF2F704705A}" srcOrd="4" destOrd="0" presId="urn:microsoft.com/office/officeart/2005/8/layout/cycle4"/>
    <dgm:cxn modelId="{79A2993B-AA13-461F-B951-513C3C3ADBE6}" type="presParOf" srcId="{7252AA3C-F22E-4064-8D25-E0D909466830}" destId="{E271D7F8-4EE1-4CC0-AC8E-75E51FFD283D}" srcOrd="2" destOrd="0" presId="urn:microsoft.com/office/officeart/2005/8/layout/cycle4"/>
    <dgm:cxn modelId="{314D2C23-BC24-45CD-9069-3DC3CC5AEA42}" type="presParOf" srcId="{7252AA3C-F22E-4064-8D25-E0D909466830}" destId="{383A5CAF-FA31-4EBB-AE7E-FFDEED16518E}"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7E78A9E-665E-489D-BB66-CF692A19A2D3}" type="doc">
      <dgm:prSet loTypeId="urn:microsoft.com/office/officeart/2011/layout/InterconnectedBlockProcess" loCatId="process" qsTypeId="urn:microsoft.com/office/officeart/2005/8/quickstyle/simple1" qsCatId="simple" csTypeId="urn:microsoft.com/office/officeart/2005/8/colors/accent1_2" csCatId="accent1" phldr="1"/>
      <dgm:spPr/>
      <dgm:t>
        <a:bodyPr/>
        <a:lstStyle/>
        <a:p>
          <a:endParaRPr lang="en-IN"/>
        </a:p>
      </dgm:t>
    </dgm:pt>
    <dgm:pt modelId="{50F52D54-6B38-4F28-AB4A-E43271CD247E}">
      <dgm:prSet phldrT="[Text]" custT="1"/>
      <dgm:spPr/>
      <dgm:t>
        <a:bodyPr/>
        <a:lstStyle/>
        <a:p>
          <a:r>
            <a:rPr lang="en-US" sz="1000" dirty="0">
              <a:latin typeface="Arial" panose="020B0604020202020204" pitchFamily="34" charset="0"/>
              <a:cs typeface="Arial" panose="020B0604020202020204" pitchFamily="34" charset="0"/>
            </a:rPr>
            <a:t>Lab Feasibility </a:t>
          </a:r>
          <a:endParaRPr lang="en-IN" sz="1000" dirty="0">
            <a:latin typeface="Arial" panose="020B0604020202020204" pitchFamily="34" charset="0"/>
            <a:cs typeface="Arial" panose="020B0604020202020204" pitchFamily="34" charset="0"/>
          </a:endParaRPr>
        </a:p>
      </dgm:t>
    </dgm:pt>
    <dgm:pt modelId="{C6B8EF2D-A2C3-48F5-B3AB-D5BFEF1E6CEC}" type="parTrans" cxnId="{10E1E809-B6ED-4B7E-86C8-443111932520}">
      <dgm:prSet/>
      <dgm:spPr/>
      <dgm:t>
        <a:bodyPr/>
        <a:lstStyle/>
        <a:p>
          <a:endParaRPr lang="en-IN" sz="1000">
            <a:latin typeface="Arial" panose="020B0604020202020204" pitchFamily="34" charset="0"/>
            <a:cs typeface="Arial" panose="020B0604020202020204" pitchFamily="34" charset="0"/>
          </a:endParaRPr>
        </a:p>
      </dgm:t>
    </dgm:pt>
    <dgm:pt modelId="{FB1739B6-57E4-4F65-A389-E0A58725B828}" type="sibTrans" cxnId="{10E1E809-B6ED-4B7E-86C8-443111932520}">
      <dgm:prSet/>
      <dgm:spPr/>
      <dgm:t>
        <a:bodyPr/>
        <a:lstStyle/>
        <a:p>
          <a:endParaRPr lang="en-IN" sz="1000">
            <a:latin typeface="Arial" panose="020B0604020202020204" pitchFamily="34" charset="0"/>
            <a:cs typeface="Arial" panose="020B0604020202020204" pitchFamily="34" charset="0"/>
          </a:endParaRPr>
        </a:p>
      </dgm:t>
    </dgm:pt>
    <dgm:pt modelId="{6A6CD277-42B4-49CE-BA4A-4C53A2BA3078}">
      <dgm:prSet phldrT="[Text]" custT="1"/>
      <dgm:spPr/>
      <dgm:t>
        <a:bodyPr/>
        <a:lstStyle/>
        <a:p>
          <a:r>
            <a:rPr lang="en-US" sz="1000" dirty="0">
              <a:latin typeface="Arial" panose="020B0604020202020204" pitchFamily="34" charset="0"/>
              <a:cs typeface="Arial" panose="020B0604020202020204" pitchFamily="34" charset="0"/>
            </a:rPr>
            <a:t>Process Optimization</a:t>
          </a:r>
          <a:endParaRPr lang="en-IN" sz="1000" dirty="0">
            <a:latin typeface="Arial" panose="020B0604020202020204" pitchFamily="34" charset="0"/>
            <a:cs typeface="Arial" panose="020B0604020202020204" pitchFamily="34" charset="0"/>
          </a:endParaRPr>
        </a:p>
      </dgm:t>
    </dgm:pt>
    <dgm:pt modelId="{C1F8A1AA-AF57-451A-B735-2C40BCBBA1E9}" type="parTrans" cxnId="{C75E1EBB-B665-4B58-B73A-AD931ABAD170}">
      <dgm:prSet/>
      <dgm:spPr/>
      <dgm:t>
        <a:bodyPr/>
        <a:lstStyle/>
        <a:p>
          <a:endParaRPr lang="en-IN" sz="1000">
            <a:latin typeface="Arial" panose="020B0604020202020204" pitchFamily="34" charset="0"/>
            <a:cs typeface="Arial" panose="020B0604020202020204" pitchFamily="34" charset="0"/>
          </a:endParaRPr>
        </a:p>
      </dgm:t>
    </dgm:pt>
    <dgm:pt modelId="{AB2653D4-AB12-41AF-9656-2E2CC6E71E9E}" type="sibTrans" cxnId="{C75E1EBB-B665-4B58-B73A-AD931ABAD170}">
      <dgm:prSet/>
      <dgm:spPr/>
      <dgm:t>
        <a:bodyPr/>
        <a:lstStyle/>
        <a:p>
          <a:endParaRPr lang="en-IN" sz="1000">
            <a:latin typeface="Arial" panose="020B0604020202020204" pitchFamily="34" charset="0"/>
            <a:cs typeface="Arial" panose="020B0604020202020204" pitchFamily="34" charset="0"/>
          </a:endParaRPr>
        </a:p>
      </dgm:t>
    </dgm:pt>
    <dgm:pt modelId="{BFB49ACF-31FD-4C48-AE13-0C6A2A08CBFB}">
      <dgm:prSet phldrT="[Text]" custT="1"/>
      <dgm:spPr/>
      <dgm:t>
        <a:bodyPr/>
        <a:lstStyle/>
        <a:p>
          <a:r>
            <a:rPr lang="en-US" sz="1000" dirty="0">
              <a:latin typeface="Arial" panose="020B0604020202020204" pitchFamily="34" charset="0"/>
              <a:cs typeface="Arial" panose="020B0604020202020204" pitchFamily="34" charset="0"/>
            </a:rPr>
            <a:t>Scale up studies </a:t>
          </a:r>
          <a:endParaRPr lang="en-IN" sz="1000" dirty="0">
            <a:latin typeface="Arial" panose="020B0604020202020204" pitchFamily="34" charset="0"/>
            <a:cs typeface="Arial" panose="020B0604020202020204" pitchFamily="34" charset="0"/>
          </a:endParaRPr>
        </a:p>
      </dgm:t>
    </dgm:pt>
    <dgm:pt modelId="{95FF0E8A-D9F6-4BB0-8E17-3287E69518BA}" type="parTrans" cxnId="{FEEF9C58-5443-4F56-89D4-C92053232007}">
      <dgm:prSet/>
      <dgm:spPr/>
      <dgm:t>
        <a:bodyPr/>
        <a:lstStyle/>
        <a:p>
          <a:endParaRPr lang="en-IN" sz="1000">
            <a:latin typeface="Arial" panose="020B0604020202020204" pitchFamily="34" charset="0"/>
            <a:cs typeface="Arial" panose="020B0604020202020204" pitchFamily="34" charset="0"/>
          </a:endParaRPr>
        </a:p>
      </dgm:t>
    </dgm:pt>
    <dgm:pt modelId="{2B9D44BF-3A7A-4B18-A4F9-6C49127E3A60}" type="sibTrans" cxnId="{FEEF9C58-5443-4F56-89D4-C92053232007}">
      <dgm:prSet/>
      <dgm:spPr/>
      <dgm:t>
        <a:bodyPr/>
        <a:lstStyle/>
        <a:p>
          <a:endParaRPr lang="en-IN" sz="1000">
            <a:latin typeface="Arial" panose="020B0604020202020204" pitchFamily="34" charset="0"/>
            <a:cs typeface="Arial" panose="020B0604020202020204" pitchFamily="34" charset="0"/>
          </a:endParaRPr>
        </a:p>
      </dgm:t>
    </dgm:pt>
    <dgm:pt modelId="{A2B48184-1A2E-4B5B-8F27-2F1E3AFCFF89}">
      <dgm:prSet phldrT="[Text]" custT="1"/>
      <dgm:spPr/>
      <dgm:t>
        <a:bodyPr/>
        <a:lstStyle/>
        <a:p>
          <a:r>
            <a:rPr lang="en-US" sz="1000" dirty="0">
              <a:latin typeface="Arial" panose="020B0604020202020204" pitchFamily="34" charset="0"/>
              <a:cs typeface="Arial" panose="020B0604020202020204" pitchFamily="34" charset="0"/>
            </a:rPr>
            <a:t>Pilot trials </a:t>
          </a:r>
          <a:endParaRPr lang="en-IN" sz="1000" dirty="0">
            <a:latin typeface="Arial" panose="020B0604020202020204" pitchFamily="34" charset="0"/>
            <a:cs typeface="Arial" panose="020B0604020202020204" pitchFamily="34" charset="0"/>
          </a:endParaRPr>
        </a:p>
      </dgm:t>
    </dgm:pt>
    <dgm:pt modelId="{10FCFB62-583A-4147-853F-B59A20D2C2C5}" type="parTrans" cxnId="{1323B8E8-8755-4A6F-BF2A-2A94948C5209}">
      <dgm:prSet/>
      <dgm:spPr/>
      <dgm:t>
        <a:bodyPr/>
        <a:lstStyle/>
        <a:p>
          <a:endParaRPr lang="en-IN" sz="1000">
            <a:latin typeface="Arial" panose="020B0604020202020204" pitchFamily="34" charset="0"/>
            <a:cs typeface="Arial" panose="020B0604020202020204" pitchFamily="34" charset="0"/>
          </a:endParaRPr>
        </a:p>
      </dgm:t>
    </dgm:pt>
    <dgm:pt modelId="{581F51F0-942C-4AD9-95AF-8B785EB60369}" type="sibTrans" cxnId="{1323B8E8-8755-4A6F-BF2A-2A94948C5209}">
      <dgm:prSet/>
      <dgm:spPr/>
      <dgm:t>
        <a:bodyPr/>
        <a:lstStyle/>
        <a:p>
          <a:endParaRPr lang="en-IN" sz="1000">
            <a:latin typeface="Arial" panose="020B0604020202020204" pitchFamily="34" charset="0"/>
            <a:cs typeface="Arial" panose="020B0604020202020204" pitchFamily="34" charset="0"/>
          </a:endParaRPr>
        </a:p>
      </dgm:t>
    </dgm:pt>
    <dgm:pt modelId="{CF02DC6B-5FE5-4660-A62B-7BF0886D481A}">
      <dgm:prSet phldrT="[Text]" custT="1"/>
      <dgm:spPr/>
      <dgm:t>
        <a:bodyPr/>
        <a:lstStyle/>
        <a:p>
          <a:r>
            <a:rPr lang="en-US" sz="1000" dirty="0">
              <a:latin typeface="Arial" panose="020B0604020202020204" pitchFamily="34" charset="0"/>
              <a:cs typeface="Arial" panose="020B0604020202020204" pitchFamily="34" charset="0"/>
            </a:rPr>
            <a:t>Trial Production </a:t>
          </a:r>
          <a:endParaRPr lang="en-IN" sz="1000" dirty="0">
            <a:latin typeface="Arial" panose="020B0604020202020204" pitchFamily="34" charset="0"/>
            <a:cs typeface="Arial" panose="020B0604020202020204" pitchFamily="34" charset="0"/>
          </a:endParaRPr>
        </a:p>
      </dgm:t>
    </dgm:pt>
    <dgm:pt modelId="{20DB61D4-1EB5-4F11-AB5C-E164B353B602}" type="parTrans" cxnId="{4C27928D-9A53-4523-8B9B-F196D48DE17C}">
      <dgm:prSet/>
      <dgm:spPr/>
      <dgm:t>
        <a:bodyPr/>
        <a:lstStyle/>
        <a:p>
          <a:endParaRPr lang="en-IN" sz="1000">
            <a:latin typeface="Arial" panose="020B0604020202020204" pitchFamily="34" charset="0"/>
            <a:cs typeface="Arial" panose="020B0604020202020204" pitchFamily="34" charset="0"/>
          </a:endParaRPr>
        </a:p>
      </dgm:t>
    </dgm:pt>
    <dgm:pt modelId="{EAB2B37F-D00C-4B9F-91B3-EFD8AA2E8243}" type="sibTrans" cxnId="{4C27928D-9A53-4523-8B9B-F196D48DE17C}">
      <dgm:prSet/>
      <dgm:spPr/>
      <dgm:t>
        <a:bodyPr/>
        <a:lstStyle/>
        <a:p>
          <a:endParaRPr lang="en-IN" sz="1000">
            <a:latin typeface="Arial" panose="020B0604020202020204" pitchFamily="34" charset="0"/>
            <a:cs typeface="Arial" panose="020B0604020202020204" pitchFamily="34" charset="0"/>
          </a:endParaRPr>
        </a:p>
      </dgm:t>
    </dgm:pt>
    <dgm:pt modelId="{254141AD-134B-45D1-8D46-9AFC8FF6DF46}">
      <dgm:prSet phldrT="[Text]" custT="1"/>
      <dgm:spPr/>
      <dgm:t>
        <a:bodyPr/>
        <a:lstStyle/>
        <a:p>
          <a:r>
            <a:rPr lang="en-US" sz="1000" dirty="0">
              <a:latin typeface="Arial" panose="020B0604020202020204" pitchFamily="34" charset="0"/>
              <a:cs typeface="Arial" panose="020B0604020202020204" pitchFamily="34" charset="0"/>
            </a:rPr>
            <a:t>Commercial production </a:t>
          </a:r>
          <a:endParaRPr lang="en-IN" sz="1000" dirty="0">
            <a:latin typeface="Arial" panose="020B0604020202020204" pitchFamily="34" charset="0"/>
            <a:cs typeface="Arial" panose="020B0604020202020204" pitchFamily="34" charset="0"/>
          </a:endParaRPr>
        </a:p>
      </dgm:t>
    </dgm:pt>
    <dgm:pt modelId="{5E986700-EC46-48DD-AC42-6E327C3D6B79}" type="parTrans" cxnId="{CA6A2FC9-1655-45BA-868D-889C71258472}">
      <dgm:prSet/>
      <dgm:spPr/>
      <dgm:t>
        <a:bodyPr/>
        <a:lstStyle/>
        <a:p>
          <a:endParaRPr lang="en-IN" sz="1000">
            <a:latin typeface="Arial" panose="020B0604020202020204" pitchFamily="34" charset="0"/>
            <a:cs typeface="Arial" panose="020B0604020202020204" pitchFamily="34" charset="0"/>
          </a:endParaRPr>
        </a:p>
      </dgm:t>
    </dgm:pt>
    <dgm:pt modelId="{931F24A5-DEAC-4AB1-BE0A-FDE5BC5C09A4}" type="sibTrans" cxnId="{CA6A2FC9-1655-45BA-868D-889C71258472}">
      <dgm:prSet/>
      <dgm:spPr/>
      <dgm:t>
        <a:bodyPr/>
        <a:lstStyle/>
        <a:p>
          <a:endParaRPr lang="en-IN" sz="1000">
            <a:latin typeface="Arial" panose="020B0604020202020204" pitchFamily="34" charset="0"/>
            <a:cs typeface="Arial" panose="020B0604020202020204" pitchFamily="34" charset="0"/>
          </a:endParaRPr>
        </a:p>
      </dgm:t>
    </dgm:pt>
    <dgm:pt modelId="{E0CC69C9-249A-47F3-BB23-DD327A8315B0}">
      <dgm:prSet custT="1"/>
      <dgm:spPr/>
      <dgm:t>
        <a:bodyPr/>
        <a:lstStyle/>
        <a:p>
          <a:pPr algn="l">
            <a:buFont typeface="Courier New" panose="02070309020205020404" pitchFamily="49" charset="0"/>
            <a:buChar char="o"/>
          </a:pPr>
          <a:r>
            <a:rPr lang="en-US" sz="1000" dirty="0">
              <a:latin typeface="Arial" panose="020B0604020202020204" pitchFamily="34" charset="0"/>
              <a:cs typeface="Arial" panose="020B0604020202020204" pitchFamily="34" charset="0"/>
            </a:rPr>
            <a:t>Route Scouting</a:t>
          </a:r>
        </a:p>
      </dgm:t>
    </dgm:pt>
    <dgm:pt modelId="{D2A2C647-D475-4923-883D-916319B34F6B}" type="parTrans" cxnId="{BDF8F494-F085-4A7D-A62A-7BF9CC936064}">
      <dgm:prSet/>
      <dgm:spPr/>
      <dgm:t>
        <a:bodyPr/>
        <a:lstStyle/>
        <a:p>
          <a:endParaRPr lang="en-IN" sz="1000">
            <a:latin typeface="Arial" panose="020B0604020202020204" pitchFamily="34" charset="0"/>
            <a:cs typeface="Arial" panose="020B0604020202020204" pitchFamily="34" charset="0"/>
          </a:endParaRPr>
        </a:p>
      </dgm:t>
    </dgm:pt>
    <dgm:pt modelId="{C62FC4A3-528D-43BF-B65E-372CFE6B6193}" type="sibTrans" cxnId="{BDF8F494-F085-4A7D-A62A-7BF9CC936064}">
      <dgm:prSet/>
      <dgm:spPr/>
      <dgm:t>
        <a:bodyPr/>
        <a:lstStyle/>
        <a:p>
          <a:endParaRPr lang="en-IN" sz="1000">
            <a:latin typeface="Arial" panose="020B0604020202020204" pitchFamily="34" charset="0"/>
            <a:cs typeface="Arial" panose="020B0604020202020204" pitchFamily="34" charset="0"/>
          </a:endParaRPr>
        </a:p>
      </dgm:t>
    </dgm:pt>
    <dgm:pt modelId="{904FAAFE-A09F-444F-882D-61B7211373E9}">
      <dgm:prSet custT="1"/>
      <dgm:spPr/>
      <dgm:t>
        <a:bodyPr/>
        <a:lstStyle/>
        <a:p>
          <a:pPr algn="l">
            <a:buFont typeface="Courier New" panose="02070309020205020404" pitchFamily="49" charset="0"/>
            <a:buChar char="o"/>
          </a:pPr>
          <a:r>
            <a:rPr lang="en-US" sz="1000" dirty="0">
              <a:latin typeface="Arial" panose="020B0604020202020204" pitchFamily="34" charset="0"/>
              <a:cs typeface="Arial" panose="020B0604020202020204" pitchFamily="34" charset="0"/>
            </a:rPr>
            <a:t>Evaluation of selected routes</a:t>
          </a:r>
        </a:p>
      </dgm:t>
    </dgm:pt>
    <dgm:pt modelId="{3868DA99-9175-4D80-87BA-BAC5F52725EA}" type="parTrans" cxnId="{AD45E2D3-E934-4C9D-90D5-4D9265F5B694}">
      <dgm:prSet/>
      <dgm:spPr/>
      <dgm:t>
        <a:bodyPr/>
        <a:lstStyle/>
        <a:p>
          <a:endParaRPr lang="en-IN" sz="1000">
            <a:latin typeface="Arial" panose="020B0604020202020204" pitchFamily="34" charset="0"/>
            <a:cs typeface="Arial" panose="020B0604020202020204" pitchFamily="34" charset="0"/>
          </a:endParaRPr>
        </a:p>
      </dgm:t>
    </dgm:pt>
    <dgm:pt modelId="{F28C6C2F-2D51-4641-B7B3-08D461438B02}" type="sibTrans" cxnId="{AD45E2D3-E934-4C9D-90D5-4D9265F5B694}">
      <dgm:prSet/>
      <dgm:spPr/>
      <dgm:t>
        <a:bodyPr/>
        <a:lstStyle/>
        <a:p>
          <a:endParaRPr lang="en-IN" sz="1000">
            <a:latin typeface="Arial" panose="020B0604020202020204" pitchFamily="34" charset="0"/>
            <a:cs typeface="Arial" panose="020B0604020202020204" pitchFamily="34" charset="0"/>
          </a:endParaRPr>
        </a:p>
      </dgm:t>
    </dgm:pt>
    <dgm:pt modelId="{2E382636-B3AC-45D7-9FC6-D53174F0BDBD}">
      <dgm:prSet custT="1"/>
      <dgm:spPr/>
      <dgm:t>
        <a:bodyPr/>
        <a:lstStyle/>
        <a:p>
          <a:pPr algn="l">
            <a:buFont typeface="Courier New" panose="02070309020205020404" pitchFamily="49" charset="0"/>
            <a:buChar char="o"/>
          </a:pPr>
          <a:r>
            <a:rPr lang="en-US" sz="1000" dirty="0">
              <a:latin typeface="Arial" panose="020B0604020202020204" pitchFamily="34" charset="0"/>
              <a:cs typeface="Arial" panose="020B0604020202020204" pitchFamily="34" charset="0"/>
            </a:rPr>
            <a:t>Hazards identification &amp; listing</a:t>
          </a:r>
        </a:p>
      </dgm:t>
    </dgm:pt>
    <dgm:pt modelId="{B388C915-F4A0-44AF-BE69-7BB722DD7475}" type="parTrans" cxnId="{FAB15750-1947-4882-9FA4-8EBF60182D06}">
      <dgm:prSet/>
      <dgm:spPr/>
      <dgm:t>
        <a:bodyPr/>
        <a:lstStyle/>
        <a:p>
          <a:endParaRPr lang="en-IN" sz="1000">
            <a:latin typeface="Arial" panose="020B0604020202020204" pitchFamily="34" charset="0"/>
            <a:cs typeface="Arial" panose="020B0604020202020204" pitchFamily="34" charset="0"/>
          </a:endParaRPr>
        </a:p>
      </dgm:t>
    </dgm:pt>
    <dgm:pt modelId="{F445F153-71A6-44F7-8AAE-FEBAD12DF0E0}" type="sibTrans" cxnId="{FAB15750-1947-4882-9FA4-8EBF60182D06}">
      <dgm:prSet/>
      <dgm:spPr/>
      <dgm:t>
        <a:bodyPr/>
        <a:lstStyle/>
        <a:p>
          <a:endParaRPr lang="en-IN" sz="1000">
            <a:latin typeface="Arial" panose="020B0604020202020204" pitchFamily="34" charset="0"/>
            <a:cs typeface="Arial" panose="020B0604020202020204" pitchFamily="34" charset="0"/>
          </a:endParaRPr>
        </a:p>
      </dgm:t>
    </dgm:pt>
    <dgm:pt modelId="{C65EF424-E804-464C-9CF9-4C3E433B7DF2}">
      <dgm:prSet custT="1"/>
      <dgm:spPr/>
      <dgm:t>
        <a:bodyPr/>
        <a:lstStyle/>
        <a:p>
          <a:pPr algn="l">
            <a:buFont typeface="Courier New" panose="02070309020205020404" pitchFamily="49" charset="0"/>
            <a:buChar char="o"/>
          </a:pPr>
          <a:r>
            <a:rPr lang="en-US" sz="1000" dirty="0">
              <a:latin typeface="Arial" panose="020B0604020202020204" pitchFamily="34" charset="0"/>
              <a:cs typeface="Arial" panose="020B0604020202020204" pitchFamily="34" charset="0"/>
            </a:rPr>
            <a:t>Isolation of characterization of intermediates</a:t>
          </a:r>
        </a:p>
      </dgm:t>
    </dgm:pt>
    <dgm:pt modelId="{B8DCD94B-15F5-45F6-ABFE-4675ED4EBD95}" type="parTrans" cxnId="{C942246A-25F8-4BC6-ACD9-D3F470B8CB61}">
      <dgm:prSet/>
      <dgm:spPr/>
      <dgm:t>
        <a:bodyPr/>
        <a:lstStyle/>
        <a:p>
          <a:endParaRPr lang="en-IN" sz="1000">
            <a:latin typeface="Arial" panose="020B0604020202020204" pitchFamily="34" charset="0"/>
            <a:cs typeface="Arial" panose="020B0604020202020204" pitchFamily="34" charset="0"/>
          </a:endParaRPr>
        </a:p>
      </dgm:t>
    </dgm:pt>
    <dgm:pt modelId="{4E3AA78E-2360-4B88-A476-3B22601ABDFB}" type="sibTrans" cxnId="{C942246A-25F8-4BC6-ACD9-D3F470B8CB61}">
      <dgm:prSet/>
      <dgm:spPr/>
      <dgm:t>
        <a:bodyPr/>
        <a:lstStyle/>
        <a:p>
          <a:endParaRPr lang="en-IN" sz="1000">
            <a:latin typeface="Arial" panose="020B0604020202020204" pitchFamily="34" charset="0"/>
            <a:cs typeface="Arial" panose="020B0604020202020204" pitchFamily="34" charset="0"/>
          </a:endParaRPr>
        </a:p>
      </dgm:t>
    </dgm:pt>
    <dgm:pt modelId="{25CF412B-A1DC-4F68-81B1-C236077BC11A}">
      <dgm:prSet custT="1"/>
      <dgm:spPr/>
      <dgm:t>
        <a:bodyPr/>
        <a:lstStyle/>
        <a:p>
          <a:pPr algn="l"/>
          <a:r>
            <a:rPr lang="en-US" sz="1000" dirty="0">
              <a:latin typeface="Arial" panose="020B0604020202020204" pitchFamily="34" charset="0"/>
              <a:cs typeface="Arial" panose="020B0604020202020204" pitchFamily="34" charset="0"/>
            </a:rPr>
            <a:t>Screening of reaction parameters </a:t>
          </a:r>
          <a:endParaRPr lang="en-IN" sz="1000" dirty="0">
            <a:latin typeface="Arial" panose="020B0604020202020204" pitchFamily="34" charset="0"/>
            <a:cs typeface="Arial" panose="020B0604020202020204" pitchFamily="34" charset="0"/>
          </a:endParaRPr>
        </a:p>
      </dgm:t>
    </dgm:pt>
    <dgm:pt modelId="{3B6130A2-AD78-4828-8E36-130CB910D730}" type="parTrans" cxnId="{10DAE6DC-C89E-4BB0-A01A-561982E7391D}">
      <dgm:prSet/>
      <dgm:spPr/>
      <dgm:t>
        <a:bodyPr/>
        <a:lstStyle/>
        <a:p>
          <a:endParaRPr lang="en-IN" sz="1000">
            <a:latin typeface="Arial" panose="020B0604020202020204" pitchFamily="34" charset="0"/>
            <a:cs typeface="Arial" panose="020B0604020202020204" pitchFamily="34" charset="0"/>
          </a:endParaRPr>
        </a:p>
      </dgm:t>
    </dgm:pt>
    <dgm:pt modelId="{487DA167-939E-464F-9EC6-05336B582EF3}" type="sibTrans" cxnId="{10DAE6DC-C89E-4BB0-A01A-561982E7391D}">
      <dgm:prSet/>
      <dgm:spPr/>
      <dgm:t>
        <a:bodyPr/>
        <a:lstStyle/>
        <a:p>
          <a:endParaRPr lang="en-IN" sz="1000">
            <a:latin typeface="Arial" panose="020B0604020202020204" pitchFamily="34" charset="0"/>
            <a:cs typeface="Arial" panose="020B0604020202020204" pitchFamily="34" charset="0"/>
          </a:endParaRPr>
        </a:p>
      </dgm:t>
    </dgm:pt>
    <dgm:pt modelId="{9649DF0C-9A5E-4AC6-A451-978A23CA2DE6}">
      <dgm:prSet custT="1"/>
      <dgm:spPr/>
      <dgm:t>
        <a:bodyPr/>
        <a:lstStyle/>
        <a:p>
          <a:pPr algn="l"/>
          <a:r>
            <a:rPr lang="en-US" sz="1000" dirty="0">
              <a:latin typeface="Arial" panose="020B0604020202020204" pitchFamily="34" charset="0"/>
              <a:cs typeface="Arial" panose="020B0604020202020204" pitchFamily="34" charset="0"/>
            </a:rPr>
            <a:t>Process sensitivity studies </a:t>
          </a:r>
          <a:endParaRPr lang="en-IN" sz="1000" dirty="0">
            <a:latin typeface="Arial" panose="020B0604020202020204" pitchFamily="34" charset="0"/>
            <a:cs typeface="Arial" panose="020B0604020202020204" pitchFamily="34" charset="0"/>
          </a:endParaRPr>
        </a:p>
      </dgm:t>
    </dgm:pt>
    <dgm:pt modelId="{A1B8C7EB-5EFE-4FA7-95F9-28CE59D6524C}" type="parTrans" cxnId="{9CEDBC19-BECD-49BB-BC24-BFAD4C724D4B}">
      <dgm:prSet/>
      <dgm:spPr/>
      <dgm:t>
        <a:bodyPr/>
        <a:lstStyle/>
        <a:p>
          <a:endParaRPr lang="en-IN" sz="1000">
            <a:latin typeface="Arial" panose="020B0604020202020204" pitchFamily="34" charset="0"/>
            <a:cs typeface="Arial" panose="020B0604020202020204" pitchFamily="34" charset="0"/>
          </a:endParaRPr>
        </a:p>
      </dgm:t>
    </dgm:pt>
    <dgm:pt modelId="{0FAB304B-8CEE-4348-828F-5E39DDAE44DC}" type="sibTrans" cxnId="{9CEDBC19-BECD-49BB-BC24-BFAD4C724D4B}">
      <dgm:prSet/>
      <dgm:spPr/>
      <dgm:t>
        <a:bodyPr/>
        <a:lstStyle/>
        <a:p>
          <a:endParaRPr lang="en-IN" sz="1000">
            <a:latin typeface="Arial" panose="020B0604020202020204" pitchFamily="34" charset="0"/>
            <a:cs typeface="Arial" panose="020B0604020202020204" pitchFamily="34" charset="0"/>
          </a:endParaRPr>
        </a:p>
      </dgm:t>
    </dgm:pt>
    <dgm:pt modelId="{FF09F718-5221-4576-993B-626B23AEE58C}">
      <dgm:prSet custT="1"/>
      <dgm:spPr/>
      <dgm:t>
        <a:bodyPr/>
        <a:lstStyle/>
        <a:p>
          <a:pPr algn="l"/>
          <a:r>
            <a:rPr lang="en-US" sz="1000" dirty="0">
              <a:latin typeface="Arial" panose="020B0604020202020204" pitchFamily="34" charset="0"/>
              <a:cs typeface="Arial" panose="020B0604020202020204" pitchFamily="34" charset="0"/>
            </a:rPr>
            <a:t>Process hold up studies and stability studies </a:t>
          </a:r>
          <a:endParaRPr lang="en-IN" sz="1000" dirty="0">
            <a:latin typeface="Arial" panose="020B0604020202020204" pitchFamily="34" charset="0"/>
            <a:cs typeface="Arial" panose="020B0604020202020204" pitchFamily="34" charset="0"/>
          </a:endParaRPr>
        </a:p>
      </dgm:t>
    </dgm:pt>
    <dgm:pt modelId="{01875288-5A6E-4862-8624-4CE3DE555B95}" type="parTrans" cxnId="{9EABB9A6-5D23-48A9-8946-C7256E79517E}">
      <dgm:prSet/>
      <dgm:spPr/>
      <dgm:t>
        <a:bodyPr/>
        <a:lstStyle/>
        <a:p>
          <a:endParaRPr lang="en-IN" sz="1000">
            <a:latin typeface="Arial" panose="020B0604020202020204" pitchFamily="34" charset="0"/>
            <a:cs typeface="Arial" panose="020B0604020202020204" pitchFamily="34" charset="0"/>
          </a:endParaRPr>
        </a:p>
      </dgm:t>
    </dgm:pt>
    <dgm:pt modelId="{2FF526C5-1CD1-45CA-959F-F32859101B16}" type="sibTrans" cxnId="{9EABB9A6-5D23-48A9-8946-C7256E79517E}">
      <dgm:prSet/>
      <dgm:spPr/>
      <dgm:t>
        <a:bodyPr/>
        <a:lstStyle/>
        <a:p>
          <a:endParaRPr lang="en-IN" sz="1000">
            <a:latin typeface="Arial" panose="020B0604020202020204" pitchFamily="34" charset="0"/>
            <a:cs typeface="Arial" panose="020B0604020202020204" pitchFamily="34" charset="0"/>
          </a:endParaRPr>
        </a:p>
      </dgm:t>
    </dgm:pt>
    <dgm:pt modelId="{1BE68D4D-7D02-4759-B1D0-BA9F0BED1219}">
      <dgm:prSet custT="1"/>
      <dgm:spPr/>
      <dgm:t>
        <a:bodyPr/>
        <a:lstStyle/>
        <a:p>
          <a:pPr algn="l"/>
          <a:r>
            <a:rPr lang="en-US" sz="1000" dirty="0">
              <a:latin typeface="Arial" panose="020B0604020202020204" pitchFamily="34" charset="0"/>
              <a:cs typeface="Arial" panose="020B0604020202020204" pitchFamily="34" charset="0"/>
            </a:rPr>
            <a:t>DSC studies for reaction mass, intermediates, distillation residue </a:t>
          </a:r>
          <a:endParaRPr lang="en-IN" sz="1000" dirty="0">
            <a:latin typeface="Arial" panose="020B0604020202020204" pitchFamily="34" charset="0"/>
            <a:cs typeface="Arial" panose="020B0604020202020204" pitchFamily="34" charset="0"/>
          </a:endParaRPr>
        </a:p>
      </dgm:t>
    </dgm:pt>
    <dgm:pt modelId="{751BCA39-675B-4386-850E-C92FBA8C6EE2}" type="parTrans" cxnId="{D058B9F5-5B6C-426D-83B5-F5C47D435D16}">
      <dgm:prSet/>
      <dgm:spPr/>
      <dgm:t>
        <a:bodyPr/>
        <a:lstStyle/>
        <a:p>
          <a:endParaRPr lang="en-IN" sz="1000">
            <a:latin typeface="Arial" panose="020B0604020202020204" pitchFamily="34" charset="0"/>
            <a:cs typeface="Arial" panose="020B0604020202020204" pitchFamily="34" charset="0"/>
          </a:endParaRPr>
        </a:p>
      </dgm:t>
    </dgm:pt>
    <dgm:pt modelId="{DE2679E6-7849-4FE0-BD83-453C0C030AF4}" type="sibTrans" cxnId="{D058B9F5-5B6C-426D-83B5-F5C47D435D16}">
      <dgm:prSet/>
      <dgm:spPr/>
      <dgm:t>
        <a:bodyPr/>
        <a:lstStyle/>
        <a:p>
          <a:endParaRPr lang="en-IN" sz="1000">
            <a:latin typeface="Arial" panose="020B0604020202020204" pitchFamily="34" charset="0"/>
            <a:cs typeface="Arial" panose="020B0604020202020204" pitchFamily="34" charset="0"/>
          </a:endParaRPr>
        </a:p>
      </dgm:t>
    </dgm:pt>
    <dgm:pt modelId="{D7675003-0E96-4066-A3FB-C4EBD253A0C1}">
      <dgm:prSet custT="1"/>
      <dgm:spPr/>
      <dgm:t>
        <a:bodyPr/>
        <a:lstStyle/>
        <a:p>
          <a:pPr algn="l"/>
          <a:r>
            <a:rPr lang="en-US" sz="1000" dirty="0">
              <a:latin typeface="Arial" panose="020B0604020202020204" pitchFamily="34" charset="0"/>
              <a:cs typeface="Arial" panose="020B0604020202020204" pitchFamily="34" charset="0"/>
            </a:rPr>
            <a:t>Reporting of reaction exothermicity – dose dependency</a:t>
          </a:r>
          <a:endParaRPr lang="en-IN" sz="1000" dirty="0">
            <a:latin typeface="Arial" panose="020B0604020202020204" pitchFamily="34" charset="0"/>
            <a:cs typeface="Arial" panose="020B0604020202020204" pitchFamily="34" charset="0"/>
          </a:endParaRPr>
        </a:p>
      </dgm:t>
    </dgm:pt>
    <dgm:pt modelId="{858EF530-2D0A-4718-9E97-D3C4733C6117}" type="parTrans" cxnId="{52CA9BC9-EA64-400C-A049-A3575382365C}">
      <dgm:prSet/>
      <dgm:spPr/>
      <dgm:t>
        <a:bodyPr/>
        <a:lstStyle/>
        <a:p>
          <a:endParaRPr lang="en-IN" sz="1000">
            <a:latin typeface="Arial" panose="020B0604020202020204" pitchFamily="34" charset="0"/>
            <a:cs typeface="Arial" panose="020B0604020202020204" pitchFamily="34" charset="0"/>
          </a:endParaRPr>
        </a:p>
      </dgm:t>
    </dgm:pt>
    <dgm:pt modelId="{83735826-6924-4D2A-ADB4-8B7C9F2C3590}" type="sibTrans" cxnId="{52CA9BC9-EA64-400C-A049-A3575382365C}">
      <dgm:prSet/>
      <dgm:spPr/>
      <dgm:t>
        <a:bodyPr/>
        <a:lstStyle/>
        <a:p>
          <a:endParaRPr lang="en-IN" sz="1000">
            <a:latin typeface="Arial" panose="020B0604020202020204" pitchFamily="34" charset="0"/>
            <a:cs typeface="Arial" panose="020B0604020202020204" pitchFamily="34" charset="0"/>
          </a:endParaRPr>
        </a:p>
      </dgm:t>
    </dgm:pt>
    <dgm:pt modelId="{F10D0CAD-5465-4066-8FFA-69F2639B591B}">
      <dgm:prSet custT="1"/>
      <dgm:spPr/>
      <dgm:t>
        <a:bodyPr/>
        <a:lstStyle/>
        <a:p>
          <a:pPr algn="l"/>
          <a:r>
            <a:rPr lang="en-US" sz="1000" dirty="0">
              <a:latin typeface="Arial" panose="020B0604020202020204" pitchFamily="34" charset="0"/>
              <a:cs typeface="Arial" panose="020B0604020202020204" pitchFamily="34" charset="0"/>
            </a:rPr>
            <a:t>Critical process parameter identifications </a:t>
          </a:r>
          <a:endParaRPr lang="en-IN" sz="1000" dirty="0">
            <a:latin typeface="Arial" panose="020B0604020202020204" pitchFamily="34" charset="0"/>
            <a:cs typeface="Arial" panose="020B0604020202020204" pitchFamily="34" charset="0"/>
          </a:endParaRPr>
        </a:p>
      </dgm:t>
    </dgm:pt>
    <dgm:pt modelId="{1381BB47-80F7-47B2-B655-859428A4F6E4}" type="parTrans" cxnId="{853D4006-37C9-4834-9AA2-EB16ADBD2C23}">
      <dgm:prSet/>
      <dgm:spPr/>
      <dgm:t>
        <a:bodyPr/>
        <a:lstStyle/>
        <a:p>
          <a:endParaRPr lang="en-IN" sz="1000">
            <a:latin typeface="Arial" panose="020B0604020202020204" pitchFamily="34" charset="0"/>
            <a:cs typeface="Arial" panose="020B0604020202020204" pitchFamily="34" charset="0"/>
          </a:endParaRPr>
        </a:p>
      </dgm:t>
    </dgm:pt>
    <dgm:pt modelId="{5B866D5B-063D-4EA7-9EC6-54E04CE469F0}" type="sibTrans" cxnId="{853D4006-37C9-4834-9AA2-EB16ADBD2C23}">
      <dgm:prSet/>
      <dgm:spPr/>
      <dgm:t>
        <a:bodyPr/>
        <a:lstStyle/>
        <a:p>
          <a:endParaRPr lang="en-IN" sz="1000">
            <a:latin typeface="Arial" panose="020B0604020202020204" pitchFamily="34" charset="0"/>
            <a:cs typeface="Arial" panose="020B0604020202020204" pitchFamily="34" charset="0"/>
          </a:endParaRPr>
        </a:p>
      </dgm:t>
    </dgm:pt>
    <dgm:pt modelId="{CEA45726-E2B2-4D6C-9EF4-38348EEE0887}">
      <dgm:prSet custT="1"/>
      <dgm:spPr/>
      <dgm:t>
        <a:bodyPr/>
        <a:lstStyle/>
        <a:p>
          <a:pPr algn="l"/>
          <a:r>
            <a:rPr lang="en-US" sz="1000" dirty="0">
              <a:latin typeface="Arial" panose="020B0604020202020204" pitchFamily="34" charset="0"/>
              <a:cs typeface="Arial" panose="020B0604020202020204" pitchFamily="34" charset="0"/>
            </a:rPr>
            <a:t>Reaction profile at kilo scale </a:t>
          </a:r>
          <a:endParaRPr lang="en-IN" sz="1000" dirty="0">
            <a:latin typeface="Arial" panose="020B0604020202020204" pitchFamily="34" charset="0"/>
            <a:cs typeface="Arial" panose="020B0604020202020204" pitchFamily="34" charset="0"/>
          </a:endParaRPr>
        </a:p>
      </dgm:t>
    </dgm:pt>
    <dgm:pt modelId="{D2CA56DD-3621-43A5-8CF0-6D770F8DDAE2}" type="parTrans" cxnId="{5E2B3F47-4B97-410C-B69E-BEB18DDEC9CF}">
      <dgm:prSet/>
      <dgm:spPr/>
      <dgm:t>
        <a:bodyPr/>
        <a:lstStyle/>
        <a:p>
          <a:endParaRPr lang="en-IN" sz="1000">
            <a:latin typeface="Arial" panose="020B0604020202020204" pitchFamily="34" charset="0"/>
            <a:cs typeface="Arial" panose="020B0604020202020204" pitchFamily="34" charset="0"/>
          </a:endParaRPr>
        </a:p>
      </dgm:t>
    </dgm:pt>
    <dgm:pt modelId="{4BD20366-963A-414B-A9C9-8D7091369DEB}" type="sibTrans" cxnId="{5E2B3F47-4B97-410C-B69E-BEB18DDEC9CF}">
      <dgm:prSet/>
      <dgm:spPr/>
      <dgm:t>
        <a:bodyPr/>
        <a:lstStyle/>
        <a:p>
          <a:endParaRPr lang="en-IN" sz="1000">
            <a:latin typeface="Arial" panose="020B0604020202020204" pitchFamily="34" charset="0"/>
            <a:cs typeface="Arial" panose="020B0604020202020204" pitchFamily="34" charset="0"/>
          </a:endParaRPr>
        </a:p>
      </dgm:t>
    </dgm:pt>
    <dgm:pt modelId="{45650EFF-B00F-4426-9088-A548BEE5FA2D}">
      <dgm:prSet custT="1"/>
      <dgm:spPr/>
      <dgm:t>
        <a:bodyPr/>
        <a:lstStyle/>
        <a:p>
          <a:pPr algn="l"/>
          <a:r>
            <a:rPr lang="en-US" sz="1000" dirty="0">
              <a:latin typeface="Arial" panose="020B0604020202020204" pitchFamily="34" charset="0"/>
              <a:cs typeface="Arial" panose="020B0604020202020204" pitchFamily="34" charset="0"/>
            </a:rPr>
            <a:t>Reaction &amp; impurity profiling </a:t>
          </a:r>
          <a:endParaRPr lang="en-IN" sz="1000" dirty="0">
            <a:latin typeface="Arial" panose="020B0604020202020204" pitchFamily="34" charset="0"/>
            <a:cs typeface="Arial" panose="020B0604020202020204" pitchFamily="34" charset="0"/>
          </a:endParaRPr>
        </a:p>
      </dgm:t>
    </dgm:pt>
    <dgm:pt modelId="{08E58942-7278-4182-9AD1-E11006AFA754}" type="parTrans" cxnId="{C8FA4A0C-03D1-47CD-A224-F840110EE265}">
      <dgm:prSet/>
      <dgm:spPr/>
      <dgm:t>
        <a:bodyPr/>
        <a:lstStyle/>
        <a:p>
          <a:endParaRPr lang="en-IN" sz="1000">
            <a:latin typeface="Arial" panose="020B0604020202020204" pitchFamily="34" charset="0"/>
            <a:cs typeface="Arial" panose="020B0604020202020204" pitchFamily="34" charset="0"/>
          </a:endParaRPr>
        </a:p>
      </dgm:t>
    </dgm:pt>
    <dgm:pt modelId="{E97DC298-ABBA-4255-9E70-2783D9DCF70F}" type="sibTrans" cxnId="{C8FA4A0C-03D1-47CD-A224-F840110EE265}">
      <dgm:prSet/>
      <dgm:spPr/>
      <dgm:t>
        <a:bodyPr/>
        <a:lstStyle/>
        <a:p>
          <a:endParaRPr lang="en-IN" sz="1000">
            <a:latin typeface="Arial" panose="020B0604020202020204" pitchFamily="34" charset="0"/>
            <a:cs typeface="Arial" panose="020B0604020202020204" pitchFamily="34" charset="0"/>
          </a:endParaRPr>
        </a:p>
      </dgm:t>
    </dgm:pt>
    <dgm:pt modelId="{2DA62D71-E5E0-43D7-B222-961273AAE018}">
      <dgm:prSet custT="1"/>
      <dgm:spPr/>
      <dgm:t>
        <a:bodyPr/>
        <a:lstStyle/>
        <a:p>
          <a:pPr algn="l"/>
          <a:r>
            <a:rPr lang="en-US" sz="1000" dirty="0">
              <a:latin typeface="Arial" panose="020B0604020202020204" pitchFamily="34" charset="0"/>
              <a:cs typeface="Arial" panose="020B0604020202020204" pitchFamily="34" charset="0"/>
            </a:rPr>
            <a:t>Calculation of dimensionless numbers </a:t>
          </a:r>
          <a:endParaRPr lang="en-IN" sz="1000" dirty="0">
            <a:latin typeface="Arial" panose="020B0604020202020204" pitchFamily="34" charset="0"/>
            <a:cs typeface="Arial" panose="020B0604020202020204" pitchFamily="34" charset="0"/>
          </a:endParaRPr>
        </a:p>
      </dgm:t>
    </dgm:pt>
    <dgm:pt modelId="{87F42483-AA5A-4F66-8B10-3CEFE93A8E7C}" type="parTrans" cxnId="{6FA83BB5-0811-4883-8265-DBD79F8FA021}">
      <dgm:prSet/>
      <dgm:spPr/>
      <dgm:t>
        <a:bodyPr/>
        <a:lstStyle/>
        <a:p>
          <a:endParaRPr lang="en-IN" sz="1000">
            <a:latin typeface="Arial" panose="020B0604020202020204" pitchFamily="34" charset="0"/>
            <a:cs typeface="Arial" panose="020B0604020202020204" pitchFamily="34" charset="0"/>
          </a:endParaRPr>
        </a:p>
      </dgm:t>
    </dgm:pt>
    <dgm:pt modelId="{FBE6616D-6DC4-4197-A322-333BF844C1A3}" type="sibTrans" cxnId="{6FA83BB5-0811-4883-8265-DBD79F8FA021}">
      <dgm:prSet/>
      <dgm:spPr/>
      <dgm:t>
        <a:bodyPr/>
        <a:lstStyle/>
        <a:p>
          <a:endParaRPr lang="en-IN" sz="1000">
            <a:latin typeface="Arial" panose="020B0604020202020204" pitchFamily="34" charset="0"/>
            <a:cs typeface="Arial" panose="020B0604020202020204" pitchFamily="34" charset="0"/>
          </a:endParaRPr>
        </a:p>
      </dgm:t>
    </dgm:pt>
    <dgm:pt modelId="{83C6C68C-1329-4425-9788-1592FAEE8CAA}">
      <dgm:prSet custT="1"/>
      <dgm:spPr/>
      <dgm:t>
        <a:bodyPr/>
        <a:lstStyle/>
        <a:p>
          <a:pPr algn="l"/>
          <a:r>
            <a:rPr lang="en-US" sz="1000" dirty="0">
              <a:latin typeface="Arial" panose="020B0604020202020204" pitchFamily="34" charset="0"/>
              <a:cs typeface="Arial" panose="020B0604020202020204" pitchFamily="34" charset="0"/>
            </a:rPr>
            <a:t>Listing of process requirements – Equipments &amp; utilities </a:t>
          </a:r>
          <a:endParaRPr lang="en-IN" sz="1000" dirty="0">
            <a:latin typeface="Arial" panose="020B0604020202020204" pitchFamily="34" charset="0"/>
            <a:cs typeface="Arial" panose="020B0604020202020204" pitchFamily="34" charset="0"/>
          </a:endParaRPr>
        </a:p>
      </dgm:t>
    </dgm:pt>
    <dgm:pt modelId="{2B55533B-B739-48A3-80FB-746E835DA5B7}" type="parTrans" cxnId="{DAC2A4FE-5109-48DF-9485-A1544D94A4FC}">
      <dgm:prSet/>
      <dgm:spPr/>
      <dgm:t>
        <a:bodyPr/>
        <a:lstStyle/>
        <a:p>
          <a:endParaRPr lang="en-IN" sz="1000">
            <a:latin typeface="Arial" panose="020B0604020202020204" pitchFamily="34" charset="0"/>
            <a:cs typeface="Arial" panose="020B0604020202020204" pitchFamily="34" charset="0"/>
          </a:endParaRPr>
        </a:p>
      </dgm:t>
    </dgm:pt>
    <dgm:pt modelId="{BA0A2554-9A39-4819-B0D6-8D7ADBF93C21}" type="sibTrans" cxnId="{DAC2A4FE-5109-48DF-9485-A1544D94A4FC}">
      <dgm:prSet/>
      <dgm:spPr/>
      <dgm:t>
        <a:bodyPr/>
        <a:lstStyle/>
        <a:p>
          <a:endParaRPr lang="en-IN" sz="1000">
            <a:latin typeface="Arial" panose="020B0604020202020204" pitchFamily="34" charset="0"/>
            <a:cs typeface="Arial" panose="020B0604020202020204" pitchFamily="34" charset="0"/>
          </a:endParaRPr>
        </a:p>
      </dgm:t>
    </dgm:pt>
    <dgm:pt modelId="{D5B09276-670E-4338-A189-EF9CF9D53EFD}">
      <dgm:prSet custT="1"/>
      <dgm:spPr/>
      <dgm:t>
        <a:bodyPr/>
        <a:lstStyle/>
        <a:p>
          <a:pPr algn="l"/>
          <a:r>
            <a:rPr lang="en-US" sz="1000" dirty="0">
              <a:latin typeface="Arial" panose="020B0604020202020204" pitchFamily="34" charset="0"/>
              <a:cs typeface="Arial" panose="020B0604020202020204" pitchFamily="34" charset="0"/>
            </a:rPr>
            <a:t>Stability studies </a:t>
          </a:r>
          <a:endParaRPr lang="en-IN" sz="1000" dirty="0">
            <a:latin typeface="Arial" panose="020B0604020202020204" pitchFamily="34" charset="0"/>
            <a:cs typeface="Arial" panose="020B0604020202020204" pitchFamily="34" charset="0"/>
          </a:endParaRPr>
        </a:p>
      </dgm:t>
    </dgm:pt>
    <dgm:pt modelId="{36ADFEE9-9BDF-4910-BB15-7918806E9C0E}" type="parTrans" cxnId="{AE76D0B8-1BAF-44D2-9233-88CA7608FA83}">
      <dgm:prSet/>
      <dgm:spPr/>
      <dgm:t>
        <a:bodyPr/>
        <a:lstStyle/>
        <a:p>
          <a:endParaRPr lang="en-IN" sz="1000">
            <a:latin typeface="Arial" panose="020B0604020202020204" pitchFamily="34" charset="0"/>
            <a:cs typeface="Arial" panose="020B0604020202020204" pitchFamily="34" charset="0"/>
          </a:endParaRPr>
        </a:p>
      </dgm:t>
    </dgm:pt>
    <dgm:pt modelId="{CAA6F9D5-DBC9-4D79-AFBE-53EFF5C3D28C}" type="sibTrans" cxnId="{AE76D0B8-1BAF-44D2-9233-88CA7608FA83}">
      <dgm:prSet/>
      <dgm:spPr/>
      <dgm:t>
        <a:bodyPr/>
        <a:lstStyle/>
        <a:p>
          <a:endParaRPr lang="en-IN" sz="1000">
            <a:latin typeface="Arial" panose="020B0604020202020204" pitchFamily="34" charset="0"/>
            <a:cs typeface="Arial" panose="020B0604020202020204" pitchFamily="34" charset="0"/>
          </a:endParaRPr>
        </a:p>
      </dgm:t>
    </dgm:pt>
    <dgm:pt modelId="{CBF943EE-606A-478B-BEB1-9683EE19027C}">
      <dgm:prSet custT="1"/>
      <dgm:spPr/>
      <dgm:t>
        <a:bodyPr/>
        <a:lstStyle/>
        <a:p>
          <a:pPr algn="l"/>
          <a:r>
            <a:rPr lang="en-US" sz="1000" dirty="0">
              <a:latin typeface="Arial" panose="020B0604020202020204" pitchFamily="34" charset="0"/>
              <a:cs typeface="Arial" panose="020B0604020202020204" pitchFamily="34" charset="0"/>
            </a:rPr>
            <a:t>Finalization of cleaning protocol </a:t>
          </a:r>
          <a:endParaRPr lang="en-IN" sz="1000" dirty="0">
            <a:latin typeface="Arial" panose="020B0604020202020204" pitchFamily="34" charset="0"/>
            <a:cs typeface="Arial" panose="020B0604020202020204" pitchFamily="34" charset="0"/>
          </a:endParaRPr>
        </a:p>
      </dgm:t>
    </dgm:pt>
    <dgm:pt modelId="{64F63700-782B-4FFD-B092-B9E909517961}" type="parTrans" cxnId="{F56522B2-81CF-4D1A-8CB2-E14433D335F6}">
      <dgm:prSet/>
      <dgm:spPr/>
      <dgm:t>
        <a:bodyPr/>
        <a:lstStyle/>
        <a:p>
          <a:endParaRPr lang="en-IN" sz="1000">
            <a:latin typeface="Arial" panose="020B0604020202020204" pitchFamily="34" charset="0"/>
            <a:cs typeface="Arial" panose="020B0604020202020204" pitchFamily="34" charset="0"/>
          </a:endParaRPr>
        </a:p>
      </dgm:t>
    </dgm:pt>
    <dgm:pt modelId="{3A02A91E-268C-4B36-9A1A-8FCDCE6BF66C}" type="sibTrans" cxnId="{F56522B2-81CF-4D1A-8CB2-E14433D335F6}">
      <dgm:prSet/>
      <dgm:spPr/>
      <dgm:t>
        <a:bodyPr/>
        <a:lstStyle/>
        <a:p>
          <a:endParaRPr lang="en-IN" sz="1000">
            <a:latin typeface="Arial" panose="020B0604020202020204" pitchFamily="34" charset="0"/>
            <a:cs typeface="Arial" panose="020B0604020202020204" pitchFamily="34" charset="0"/>
          </a:endParaRPr>
        </a:p>
      </dgm:t>
    </dgm:pt>
    <dgm:pt modelId="{1FB96229-C72A-479C-A806-3F9BDDB380DF}">
      <dgm:prSet custT="1"/>
      <dgm:spPr/>
      <dgm:t>
        <a:bodyPr/>
        <a:lstStyle/>
        <a:p>
          <a:pPr algn="l"/>
          <a:r>
            <a:rPr lang="en-US" sz="1000" dirty="0">
              <a:latin typeface="Arial" panose="020B0604020202020204" pitchFamily="34" charset="0"/>
              <a:cs typeface="Arial" panose="020B0604020202020204" pitchFamily="34" charset="0"/>
            </a:rPr>
            <a:t>Solvent recovery &amp; reuse; if required </a:t>
          </a:r>
          <a:endParaRPr lang="en-IN" sz="1000" dirty="0">
            <a:latin typeface="Arial" panose="020B0604020202020204" pitchFamily="34" charset="0"/>
            <a:cs typeface="Arial" panose="020B0604020202020204" pitchFamily="34" charset="0"/>
          </a:endParaRPr>
        </a:p>
      </dgm:t>
    </dgm:pt>
    <dgm:pt modelId="{236145AB-E1E6-4EFF-A505-4F9392414B79}" type="parTrans" cxnId="{A15D1424-70DA-4F9A-B3C6-672C6FD3714F}">
      <dgm:prSet/>
      <dgm:spPr/>
      <dgm:t>
        <a:bodyPr/>
        <a:lstStyle/>
        <a:p>
          <a:endParaRPr lang="en-IN" sz="1000">
            <a:latin typeface="Arial" panose="020B0604020202020204" pitchFamily="34" charset="0"/>
            <a:cs typeface="Arial" panose="020B0604020202020204" pitchFamily="34" charset="0"/>
          </a:endParaRPr>
        </a:p>
      </dgm:t>
    </dgm:pt>
    <dgm:pt modelId="{4C585D87-66C3-46FA-8F23-99D41E2A3A81}" type="sibTrans" cxnId="{A15D1424-70DA-4F9A-B3C6-672C6FD3714F}">
      <dgm:prSet/>
      <dgm:spPr/>
      <dgm:t>
        <a:bodyPr/>
        <a:lstStyle/>
        <a:p>
          <a:endParaRPr lang="en-IN" sz="1000">
            <a:latin typeface="Arial" panose="020B0604020202020204" pitchFamily="34" charset="0"/>
            <a:cs typeface="Arial" panose="020B0604020202020204" pitchFamily="34" charset="0"/>
          </a:endParaRPr>
        </a:p>
      </dgm:t>
    </dgm:pt>
    <dgm:pt modelId="{80C50AB1-1B8E-4D0B-87CA-7F4C06E78EE9}">
      <dgm:prSet custT="1"/>
      <dgm:spPr/>
      <dgm:t>
        <a:bodyPr/>
        <a:lstStyle/>
        <a:p>
          <a:pPr algn="l"/>
          <a:r>
            <a:rPr lang="en-US" sz="1000" dirty="0">
              <a:latin typeface="Arial" panose="020B0604020202020204" pitchFamily="34" charset="0"/>
              <a:cs typeface="Arial" panose="020B0604020202020204" pitchFamily="34" charset="0"/>
            </a:rPr>
            <a:t>Reaction profile at scale </a:t>
          </a:r>
          <a:endParaRPr lang="en-IN" sz="1000" dirty="0">
            <a:latin typeface="Arial" panose="020B0604020202020204" pitchFamily="34" charset="0"/>
            <a:cs typeface="Arial" panose="020B0604020202020204" pitchFamily="34" charset="0"/>
          </a:endParaRPr>
        </a:p>
      </dgm:t>
    </dgm:pt>
    <dgm:pt modelId="{2DE870C5-6F1A-4D91-8FC2-297043C520D7}" type="parTrans" cxnId="{CE28EFFE-81BB-4603-9573-AA36F6A63A42}">
      <dgm:prSet/>
      <dgm:spPr/>
      <dgm:t>
        <a:bodyPr/>
        <a:lstStyle/>
        <a:p>
          <a:endParaRPr lang="en-IN" sz="1000">
            <a:latin typeface="Arial" panose="020B0604020202020204" pitchFamily="34" charset="0"/>
            <a:cs typeface="Arial" panose="020B0604020202020204" pitchFamily="34" charset="0"/>
          </a:endParaRPr>
        </a:p>
      </dgm:t>
    </dgm:pt>
    <dgm:pt modelId="{496AE878-0C52-4FDE-94F8-44538899AA23}" type="sibTrans" cxnId="{CE28EFFE-81BB-4603-9573-AA36F6A63A42}">
      <dgm:prSet/>
      <dgm:spPr/>
      <dgm:t>
        <a:bodyPr/>
        <a:lstStyle/>
        <a:p>
          <a:endParaRPr lang="en-IN" sz="1000">
            <a:latin typeface="Arial" panose="020B0604020202020204" pitchFamily="34" charset="0"/>
            <a:cs typeface="Arial" panose="020B0604020202020204" pitchFamily="34" charset="0"/>
          </a:endParaRPr>
        </a:p>
      </dgm:t>
    </dgm:pt>
    <dgm:pt modelId="{2704A1A8-54C3-40FC-85C4-DA10109932A0}">
      <dgm:prSet custT="1"/>
      <dgm:spPr/>
      <dgm:t>
        <a:bodyPr/>
        <a:lstStyle/>
        <a:p>
          <a:pPr algn="l"/>
          <a:r>
            <a:rPr lang="en-US" sz="1000" dirty="0">
              <a:latin typeface="Arial" panose="020B0604020202020204" pitchFamily="34" charset="0"/>
              <a:cs typeface="Arial" panose="020B0604020202020204" pitchFamily="34" charset="0"/>
            </a:rPr>
            <a:t>Throughput calculation</a:t>
          </a:r>
          <a:endParaRPr lang="en-IN" sz="1000" dirty="0">
            <a:latin typeface="Arial" panose="020B0604020202020204" pitchFamily="34" charset="0"/>
            <a:cs typeface="Arial" panose="020B0604020202020204" pitchFamily="34" charset="0"/>
          </a:endParaRPr>
        </a:p>
      </dgm:t>
    </dgm:pt>
    <dgm:pt modelId="{339ED985-135E-4A86-91BA-F4FB6A3ACDEC}" type="parTrans" cxnId="{200220D8-6A5B-4A27-A973-A224EBE1C33D}">
      <dgm:prSet/>
      <dgm:spPr/>
      <dgm:t>
        <a:bodyPr/>
        <a:lstStyle/>
        <a:p>
          <a:endParaRPr lang="en-IN" sz="1000">
            <a:latin typeface="Arial" panose="020B0604020202020204" pitchFamily="34" charset="0"/>
            <a:cs typeface="Arial" panose="020B0604020202020204" pitchFamily="34" charset="0"/>
          </a:endParaRPr>
        </a:p>
      </dgm:t>
    </dgm:pt>
    <dgm:pt modelId="{F1D0D9C6-975D-4082-B9B0-338392ABCFFE}" type="sibTrans" cxnId="{200220D8-6A5B-4A27-A973-A224EBE1C33D}">
      <dgm:prSet/>
      <dgm:spPr/>
      <dgm:t>
        <a:bodyPr/>
        <a:lstStyle/>
        <a:p>
          <a:endParaRPr lang="en-IN" sz="1000">
            <a:latin typeface="Arial" panose="020B0604020202020204" pitchFamily="34" charset="0"/>
            <a:cs typeface="Arial" panose="020B0604020202020204" pitchFamily="34" charset="0"/>
          </a:endParaRPr>
        </a:p>
      </dgm:t>
    </dgm:pt>
    <dgm:pt modelId="{81A64EE1-C07A-41F4-A866-AB264D58018E}">
      <dgm:prSet custT="1"/>
      <dgm:spPr/>
      <dgm:t>
        <a:bodyPr/>
        <a:lstStyle/>
        <a:p>
          <a:pPr algn="l"/>
          <a:r>
            <a:rPr lang="en-US" sz="1000" dirty="0">
              <a:latin typeface="Arial" panose="020B0604020202020204" pitchFamily="34" charset="0"/>
              <a:cs typeface="Arial" panose="020B0604020202020204" pitchFamily="34" charset="0"/>
            </a:rPr>
            <a:t>Utility requirement </a:t>
          </a:r>
          <a:endParaRPr lang="en-IN" sz="1000" dirty="0">
            <a:latin typeface="Arial" panose="020B0604020202020204" pitchFamily="34" charset="0"/>
            <a:cs typeface="Arial" panose="020B0604020202020204" pitchFamily="34" charset="0"/>
          </a:endParaRPr>
        </a:p>
      </dgm:t>
    </dgm:pt>
    <dgm:pt modelId="{AD368168-6613-4E5B-91DB-A6002BA672C4}" type="parTrans" cxnId="{1BEAE9F4-ED0E-4A2F-B90A-68B388F0868E}">
      <dgm:prSet/>
      <dgm:spPr/>
      <dgm:t>
        <a:bodyPr/>
        <a:lstStyle/>
        <a:p>
          <a:endParaRPr lang="en-IN" sz="1000">
            <a:latin typeface="Arial" panose="020B0604020202020204" pitchFamily="34" charset="0"/>
            <a:cs typeface="Arial" panose="020B0604020202020204" pitchFamily="34" charset="0"/>
          </a:endParaRPr>
        </a:p>
      </dgm:t>
    </dgm:pt>
    <dgm:pt modelId="{DE784FA5-A2C3-4E1B-98D3-2CECBB940EFC}" type="sibTrans" cxnId="{1BEAE9F4-ED0E-4A2F-B90A-68B388F0868E}">
      <dgm:prSet/>
      <dgm:spPr/>
      <dgm:t>
        <a:bodyPr/>
        <a:lstStyle/>
        <a:p>
          <a:endParaRPr lang="en-IN" sz="1000">
            <a:latin typeface="Arial" panose="020B0604020202020204" pitchFamily="34" charset="0"/>
            <a:cs typeface="Arial" panose="020B0604020202020204" pitchFamily="34" charset="0"/>
          </a:endParaRPr>
        </a:p>
      </dgm:t>
    </dgm:pt>
    <dgm:pt modelId="{315DF51D-A741-4A7A-B11E-9EC020BE145C}">
      <dgm:prSet custT="1"/>
      <dgm:spPr/>
      <dgm:t>
        <a:bodyPr/>
        <a:lstStyle/>
        <a:p>
          <a:pPr algn="l"/>
          <a:r>
            <a:rPr lang="en-US" sz="1000" dirty="0">
              <a:latin typeface="Arial" panose="020B0604020202020204" pitchFamily="34" charset="0"/>
              <a:cs typeface="Arial" panose="020B0604020202020204" pitchFamily="34" charset="0"/>
            </a:rPr>
            <a:t>Selection of reactor and downstream equipment </a:t>
          </a:r>
          <a:endParaRPr lang="en-IN" sz="1000" dirty="0">
            <a:latin typeface="Arial" panose="020B0604020202020204" pitchFamily="34" charset="0"/>
            <a:cs typeface="Arial" panose="020B0604020202020204" pitchFamily="34" charset="0"/>
          </a:endParaRPr>
        </a:p>
      </dgm:t>
    </dgm:pt>
    <dgm:pt modelId="{26741AF7-5E0B-425E-9F45-F773AF7B1494}" type="parTrans" cxnId="{D6C7DFAA-FF6A-487C-AD00-23BD532567AD}">
      <dgm:prSet/>
      <dgm:spPr/>
      <dgm:t>
        <a:bodyPr/>
        <a:lstStyle/>
        <a:p>
          <a:endParaRPr lang="en-IN" sz="1000">
            <a:latin typeface="Arial" panose="020B0604020202020204" pitchFamily="34" charset="0"/>
            <a:cs typeface="Arial" panose="020B0604020202020204" pitchFamily="34" charset="0"/>
          </a:endParaRPr>
        </a:p>
      </dgm:t>
    </dgm:pt>
    <dgm:pt modelId="{7FB06676-8A2E-4EE9-A759-044994EE43CC}" type="sibTrans" cxnId="{D6C7DFAA-FF6A-487C-AD00-23BD532567AD}">
      <dgm:prSet/>
      <dgm:spPr/>
      <dgm:t>
        <a:bodyPr/>
        <a:lstStyle/>
        <a:p>
          <a:endParaRPr lang="en-IN" sz="1000">
            <a:latin typeface="Arial" panose="020B0604020202020204" pitchFamily="34" charset="0"/>
            <a:cs typeface="Arial" panose="020B0604020202020204" pitchFamily="34" charset="0"/>
          </a:endParaRPr>
        </a:p>
      </dgm:t>
    </dgm:pt>
    <dgm:pt modelId="{E0917AFC-437D-4D4D-AD63-047461C7402D}">
      <dgm:prSet custT="1"/>
      <dgm:spPr/>
      <dgm:t>
        <a:bodyPr/>
        <a:lstStyle/>
        <a:p>
          <a:pPr algn="l"/>
          <a:r>
            <a:rPr lang="en-US" sz="1000" dirty="0">
              <a:latin typeface="Arial" panose="020B0604020202020204" pitchFamily="34" charset="0"/>
              <a:cs typeface="Arial" panose="020B0604020202020204" pitchFamily="34" charset="0"/>
            </a:rPr>
            <a:t>Finalization of RM, Intermediate and FG handling and storage protocol</a:t>
          </a:r>
          <a:endParaRPr lang="en-IN" sz="1000" dirty="0">
            <a:latin typeface="Arial" panose="020B0604020202020204" pitchFamily="34" charset="0"/>
            <a:cs typeface="Arial" panose="020B0604020202020204" pitchFamily="34" charset="0"/>
          </a:endParaRPr>
        </a:p>
      </dgm:t>
    </dgm:pt>
    <dgm:pt modelId="{16AC2B5E-D57A-4A2A-8AC9-71B724ACEA6F}" type="parTrans" cxnId="{8E36BCAF-8960-42BC-BC37-84392B4FB3BB}">
      <dgm:prSet/>
      <dgm:spPr/>
      <dgm:t>
        <a:bodyPr/>
        <a:lstStyle/>
        <a:p>
          <a:endParaRPr lang="en-IN" sz="1000">
            <a:latin typeface="Arial" panose="020B0604020202020204" pitchFamily="34" charset="0"/>
            <a:cs typeface="Arial" panose="020B0604020202020204" pitchFamily="34" charset="0"/>
          </a:endParaRPr>
        </a:p>
      </dgm:t>
    </dgm:pt>
    <dgm:pt modelId="{148371C4-2A75-4136-ACEE-08AD99DAAD01}" type="sibTrans" cxnId="{8E36BCAF-8960-42BC-BC37-84392B4FB3BB}">
      <dgm:prSet/>
      <dgm:spPr/>
      <dgm:t>
        <a:bodyPr/>
        <a:lstStyle/>
        <a:p>
          <a:endParaRPr lang="en-IN" sz="1000">
            <a:latin typeface="Arial" panose="020B0604020202020204" pitchFamily="34" charset="0"/>
            <a:cs typeface="Arial" panose="020B0604020202020204" pitchFamily="34" charset="0"/>
          </a:endParaRPr>
        </a:p>
      </dgm:t>
    </dgm:pt>
    <dgm:pt modelId="{B4B975AB-4E93-4ACD-94A7-B9CDCA7ED576}">
      <dgm:prSet custT="1"/>
      <dgm:spPr/>
      <dgm:t>
        <a:bodyPr/>
        <a:lstStyle/>
        <a:p>
          <a:pPr algn="l"/>
          <a:r>
            <a:rPr lang="en-US" sz="1000" dirty="0">
              <a:latin typeface="Arial" panose="020B0604020202020204" pitchFamily="34" charset="0"/>
              <a:cs typeface="Arial" panose="020B0604020202020204" pitchFamily="34" charset="0"/>
            </a:rPr>
            <a:t>Validation of cleaning protocol </a:t>
          </a:r>
          <a:endParaRPr lang="en-IN" sz="1000" dirty="0">
            <a:latin typeface="Arial" panose="020B0604020202020204" pitchFamily="34" charset="0"/>
            <a:cs typeface="Arial" panose="020B0604020202020204" pitchFamily="34" charset="0"/>
          </a:endParaRPr>
        </a:p>
      </dgm:t>
    </dgm:pt>
    <dgm:pt modelId="{21976AF4-4A0B-40F9-887C-D2E7DFA8539E}" type="parTrans" cxnId="{2820360D-56A2-4109-9A3A-2AB087761649}">
      <dgm:prSet/>
      <dgm:spPr/>
      <dgm:t>
        <a:bodyPr/>
        <a:lstStyle/>
        <a:p>
          <a:endParaRPr lang="en-IN" sz="1000">
            <a:latin typeface="Arial" panose="020B0604020202020204" pitchFamily="34" charset="0"/>
            <a:cs typeface="Arial" panose="020B0604020202020204" pitchFamily="34" charset="0"/>
          </a:endParaRPr>
        </a:p>
      </dgm:t>
    </dgm:pt>
    <dgm:pt modelId="{040A0DCB-BC51-42CC-8534-CE9F0E511DC4}" type="sibTrans" cxnId="{2820360D-56A2-4109-9A3A-2AB087761649}">
      <dgm:prSet/>
      <dgm:spPr/>
      <dgm:t>
        <a:bodyPr/>
        <a:lstStyle/>
        <a:p>
          <a:endParaRPr lang="en-IN" sz="1000">
            <a:latin typeface="Arial" panose="020B0604020202020204" pitchFamily="34" charset="0"/>
            <a:cs typeface="Arial" panose="020B0604020202020204" pitchFamily="34" charset="0"/>
          </a:endParaRPr>
        </a:p>
      </dgm:t>
    </dgm:pt>
    <dgm:pt modelId="{DD8BEA28-7598-4123-AEF8-7B28BB4CCDAC}">
      <dgm:prSet custT="1"/>
      <dgm:spPr/>
      <dgm:t>
        <a:bodyPr/>
        <a:lstStyle/>
        <a:p>
          <a:pPr algn="l"/>
          <a:r>
            <a:rPr lang="en-US" sz="1000" dirty="0">
              <a:latin typeface="Arial" panose="020B0604020202020204" pitchFamily="34" charset="0"/>
              <a:cs typeface="Arial" panose="020B0604020202020204" pitchFamily="34" charset="0"/>
            </a:rPr>
            <a:t>Process validation </a:t>
          </a:r>
          <a:endParaRPr lang="en-IN" sz="1000" dirty="0">
            <a:latin typeface="Arial" panose="020B0604020202020204" pitchFamily="34" charset="0"/>
            <a:cs typeface="Arial" panose="020B0604020202020204" pitchFamily="34" charset="0"/>
          </a:endParaRPr>
        </a:p>
      </dgm:t>
    </dgm:pt>
    <dgm:pt modelId="{11CA6845-F4ED-42CB-975F-CD9D883A26E9}" type="parTrans" cxnId="{11C0308E-44A6-4CA8-9471-C320E463C006}">
      <dgm:prSet/>
      <dgm:spPr/>
      <dgm:t>
        <a:bodyPr/>
        <a:lstStyle/>
        <a:p>
          <a:endParaRPr lang="en-IN" sz="1000">
            <a:latin typeface="Arial" panose="020B0604020202020204" pitchFamily="34" charset="0"/>
            <a:cs typeface="Arial" panose="020B0604020202020204" pitchFamily="34" charset="0"/>
          </a:endParaRPr>
        </a:p>
      </dgm:t>
    </dgm:pt>
    <dgm:pt modelId="{453B8543-4F1A-458D-943A-F599DFDF3E2C}" type="sibTrans" cxnId="{11C0308E-44A6-4CA8-9471-C320E463C006}">
      <dgm:prSet/>
      <dgm:spPr/>
      <dgm:t>
        <a:bodyPr/>
        <a:lstStyle/>
        <a:p>
          <a:endParaRPr lang="en-IN" sz="1000">
            <a:latin typeface="Arial" panose="020B0604020202020204" pitchFamily="34" charset="0"/>
            <a:cs typeface="Arial" panose="020B0604020202020204" pitchFamily="34" charset="0"/>
          </a:endParaRPr>
        </a:p>
      </dgm:t>
    </dgm:pt>
    <dgm:pt modelId="{664F2CA0-6184-422F-A5D2-4FCC19EE21E6}">
      <dgm:prSet custT="1"/>
      <dgm:spPr/>
      <dgm:t>
        <a:bodyPr/>
        <a:lstStyle/>
        <a:p>
          <a:pPr algn="l"/>
          <a:r>
            <a:rPr lang="en-US" sz="1000" dirty="0">
              <a:latin typeface="Arial" panose="020B0604020202020204" pitchFamily="34" charset="0"/>
              <a:cs typeface="Arial" panose="020B0604020202020204" pitchFamily="34" charset="0"/>
            </a:rPr>
            <a:t>Finalization of reactor and equipment for commercial scale </a:t>
          </a:r>
          <a:endParaRPr lang="en-IN" sz="1000" dirty="0">
            <a:latin typeface="Arial" panose="020B0604020202020204" pitchFamily="34" charset="0"/>
            <a:cs typeface="Arial" panose="020B0604020202020204" pitchFamily="34" charset="0"/>
          </a:endParaRPr>
        </a:p>
      </dgm:t>
    </dgm:pt>
    <dgm:pt modelId="{B20DB000-3E72-4014-9336-E387565669E6}" type="parTrans" cxnId="{0C9AE528-1DF3-4AB6-980F-B631FAFF5932}">
      <dgm:prSet/>
      <dgm:spPr/>
      <dgm:t>
        <a:bodyPr/>
        <a:lstStyle/>
        <a:p>
          <a:endParaRPr lang="en-IN" sz="1000">
            <a:latin typeface="Arial" panose="020B0604020202020204" pitchFamily="34" charset="0"/>
            <a:cs typeface="Arial" panose="020B0604020202020204" pitchFamily="34" charset="0"/>
          </a:endParaRPr>
        </a:p>
      </dgm:t>
    </dgm:pt>
    <dgm:pt modelId="{B20475B3-B4FF-4832-8428-F8F8A95D6D1C}" type="sibTrans" cxnId="{0C9AE528-1DF3-4AB6-980F-B631FAFF5932}">
      <dgm:prSet/>
      <dgm:spPr/>
      <dgm:t>
        <a:bodyPr/>
        <a:lstStyle/>
        <a:p>
          <a:endParaRPr lang="en-IN" sz="1000">
            <a:latin typeface="Arial" panose="020B0604020202020204" pitchFamily="34" charset="0"/>
            <a:cs typeface="Arial" panose="020B0604020202020204" pitchFamily="34" charset="0"/>
          </a:endParaRPr>
        </a:p>
      </dgm:t>
    </dgm:pt>
    <dgm:pt modelId="{EF5BC5F7-9A6F-4E27-8286-9AF56E8BE629}">
      <dgm:prSet custT="1"/>
      <dgm:spPr/>
      <dgm:t>
        <a:bodyPr/>
        <a:lstStyle/>
        <a:p>
          <a:pPr algn="l"/>
          <a:r>
            <a:rPr lang="en-US" sz="1000" dirty="0">
              <a:latin typeface="Arial" panose="020B0604020202020204" pitchFamily="34" charset="0"/>
              <a:cs typeface="Arial" panose="020B0604020202020204" pitchFamily="34" charset="0"/>
            </a:rPr>
            <a:t>Stability studies </a:t>
          </a:r>
          <a:endParaRPr lang="en-IN" sz="1000" dirty="0">
            <a:latin typeface="Arial" panose="020B0604020202020204" pitchFamily="34" charset="0"/>
            <a:cs typeface="Arial" panose="020B0604020202020204" pitchFamily="34" charset="0"/>
          </a:endParaRPr>
        </a:p>
      </dgm:t>
    </dgm:pt>
    <dgm:pt modelId="{D0BA6F74-996F-4050-978C-C518FB069A88}" type="parTrans" cxnId="{0CCAB0E8-1250-49C8-897D-43FF5A455842}">
      <dgm:prSet/>
      <dgm:spPr/>
      <dgm:t>
        <a:bodyPr/>
        <a:lstStyle/>
        <a:p>
          <a:endParaRPr lang="en-IN" sz="1000">
            <a:latin typeface="Arial" panose="020B0604020202020204" pitchFamily="34" charset="0"/>
            <a:cs typeface="Arial" panose="020B0604020202020204" pitchFamily="34" charset="0"/>
          </a:endParaRPr>
        </a:p>
      </dgm:t>
    </dgm:pt>
    <dgm:pt modelId="{3682CF02-4667-4B37-B696-47161B26CFF1}" type="sibTrans" cxnId="{0CCAB0E8-1250-49C8-897D-43FF5A455842}">
      <dgm:prSet/>
      <dgm:spPr/>
      <dgm:t>
        <a:bodyPr/>
        <a:lstStyle/>
        <a:p>
          <a:endParaRPr lang="en-IN" sz="1000">
            <a:latin typeface="Arial" panose="020B0604020202020204" pitchFamily="34" charset="0"/>
            <a:cs typeface="Arial" panose="020B0604020202020204" pitchFamily="34" charset="0"/>
          </a:endParaRPr>
        </a:p>
      </dgm:t>
    </dgm:pt>
    <dgm:pt modelId="{2D81B28C-71A7-421A-9B18-DD2E96E84F9E}">
      <dgm:prSet custT="1"/>
      <dgm:spPr/>
      <dgm:t>
        <a:bodyPr/>
        <a:lstStyle/>
        <a:p>
          <a:pPr algn="l">
            <a:buFont typeface="Courier New" panose="02070309020205020404" pitchFamily="49" charset="0"/>
            <a:buChar char="o"/>
          </a:pPr>
          <a:r>
            <a:rPr lang="en-US" sz="1000" dirty="0">
              <a:latin typeface="Arial" panose="020B0604020202020204" pitchFamily="34" charset="0"/>
              <a:cs typeface="Arial" panose="020B0604020202020204" pitchFamily="34" charset="0"/>
            </a:rPr>
            <a:t>Analytical method development </a:t>
          </a:r>
        </a:p>
        <a:p>
          <a:pPr algn="l">
            <a:buNone/>
          </a:pPr>
          <a:endParaRPr lang="en-US" sz="1000" dirty="0">
            <a:latin typeface="Arial" panose="020B0604020202020204" pitchFamily="34" charset="0"/>
            <a:cs typeface="Arial" panose="020B0604020202020204" pitchFamily="34" charset="0"/>
          </a:endParaRPr>
        </a:p>
      </dgm:t>
    </dgm:pt>
    <dgm:pt modelId="{75C0C599-9EF0-4012-98B0-2CF1F96FB3F4}" type="parTrans" cxnId="{4BEB785E-C5DA-4E21-9EB3-F77ECCCDFEC5}">
      <dgm:prSet/>
      <dgm:spPr/>
      <dgm:t>
        <a:bodyPr/>
        <a:lstStyle/>
        <a:p>
          <a:endParaRPr lang="en-IN" sz="1000">
            <a:latin typeface="Arial" panose="020B0604020202020204" pitchFamily="34" charset="0"/>
            <a:cs typeface="Arial" panose="020B0604020202020204" pitchFamily="34" charset="0"/>
          </a:endParaRPr>
        </a:p>
      </dgm:t>
    </dgm:pt>
    <dgm:pt modelId="{F1211F59-6C4C-43BF-B84D-3959499674FE}" type="sibTrans" cxnId="{4BEB785E-C5DA-4E21-9EB3-F77ECCCDFEC5}">
      <dgm:prSet/>
      <dgm:spPr/>
      <dgm:t>
        <a:bodyPr/>
        <a:lstStyle/>
        <a:p>
          <a:endParaRPr lang="en-IN" sz="1000">
            <a:latin typeface="Arial" panose="020B0604020202020204" pitchFamily="34" charset="0"/>
            <a:cs typeface="Arial" panose="020B0604020202020204" pitchFamily="34" charset="0"/>
          </a:endParaRPr>
        </a:p>
      </dgm:t>
    </dgm:pt>
    <dgm:pt modelId="{0DA9E4BF-6F69-4E0A-BBDD-B91AE9BF9EA1}">
      <dgm:prSet custT="1"/>
      <dgm:spPr/>
      <dgm:t>
        <a:bodyPr/>
        <a:lstStyle/>
        <a:p>
          <a:pPr algn="l"/>
          <a:r>
            <a:rPr lang="en-US" sz="1000" dirty="0">
              <a:latin typeface="Arial" panose="020B0604020202020204" pitchFamily="34" charset="0"/>
              <a:cs typeface="Arial" panose="020B0604020202020204" pitchFamily="34" charset="0"/>
            </a:rPr>
            <a:t>Production planning </a:t>
          </a:r>
          <a:endParaRPr lang="en-IN" sz="1000" dirty="0">
            <a:latin typeface="Arial" panose="020B0604020202020204" pitchFamily="34" charset="0"/>
            <a:cs typeface="Arial" panose="020B0604020202020204" pitchFamily="34" charset="0"/>
          </a:endParaRPr>
        </a:p>
      </dgm:t>
    </dgm:pt>
    <dgm:pt modelId="{A05AFC98-1C1A-4E35-ADB8-11DED98CA2B7}" type="parTrans" cxnId="{C227AEA4-9192-430F-92EE-327484126A50}">
      <dgm:prSet/>
      <dgm:spPr/>
      <dgm:t>
        <a:bodyPr/>
        <a:lstStyle/>
        <a:p>
          <a:endParaRPr lang="en-IN" sz="1000">
            <a:latin typeface="Arial" panose="020B0604020202020204" pitchFamily="34" charset="0"/>
            <a:cs typeface="Arial" panose="020B0604020202020204" pitchFamily="34" charset="0"/>
          </a:endParaRPr>
        </a:p>
      </dgm:t>
    </dgm:pt>
    <dgm:pt modelId="{4101EC0E-6089-49FB-BE0A-40A362C0FB92}" type="sibTrans" cxnId="{C227AEA4-9192-430F-92EE-327484126A50}">
      <dgm:prSet/>
      <dgm:spPr/>
      <dgm:t>
        <a:bodyPr/>
        <a:lstStyle/>
        <a:p>
          <a:endParaRPr lang="en-IN" sz="1000">
            <a:latin typeface="Arial" panose="020B0604020202020204" pitchFamily="34" charset="0"/>
            <a:cs typeface="Arial" panose="020B0604020202020204" pitchFamily="34" charset="0"/>
          </a:endParaRPr>
        </a:p>
      </dgm:t>
    </dgm:pt>
    <dgm:pt modelId="{876370EE-7161-4908-B917-18B521AF76AD}">
      <dgm:prSet custT="1"/>
      <dgm:spPr/>
      <dgm:t>
        <a:bodyPr/>
        <a:lstStyle/>
        <a:p>
          <a:pPr algn="l"/>
          <a:r>
            <a:rPr lang="en-US" sz="1000" dirty="0">
              <a:latin typeface="Arial" panose="020B0604020202020204" pitchFamily="34" charset="0"/>
              <a:cs typeface="Arial" panose="020B0604020202020204" pitchFamily="34" charset="0"/>
            </a:rPr>
            <a:t>Basic engineering package preparation</a:t>
          </a:r>
          <a:endParaRPr lang="en-IN" sz="1000" dirty="0">
            <a:latin typeface="Arial" panose="020B0604020202020204" pitchFamily="34" charset="0"/>
            <a:cs typeface="Arial" panose="020B0604020202020204" pitchFamily="34" charset="0"/>
          </a:endParaRPr>
        </a:p>
      </dgm:t>
    </dgm:pt>
    <dgm:pt modelId="{0DD2A852-C31B-4919-B5C4-BA74DAE1DA16}" type="parTrans" cxnId="{0F008A9C-B394-44C8-ADE5-9DB1A024A5E1}">
      <dgm:prSet/>
      <dgm:spPr/>
      <dgm:t>
        <a:bodyPr/>
        <a:lstStyle/>
        <a:p>
          <a:endParaRPr lang="en-IN" sz="1000">
            <a:latin typeface="Arial" panose="020B0604020202020204" pitchFamily="34" charset="0"/>
            <a:cs typeface="Arial" panose="020B0604020202020204" pitchFamily="34" charset="0"/>
          </a:endParaRPr>
        </a:p>
      </dgm:t>
    </dgm:pt>
    <dgm:pt modelId="{53F85734-7493-47DA-B0C5-82FFEDD0127A}" type="sibTrans" cxnId="{0F008A9C-B394-44C8-ADE5-9DB1A024A5E1}">
      <dgm:prSet/>
      <dgm:spPr/>
      <dgm:t>
        <a:bodyPr/>
        <a:lstStyle/>
        <a:p>
          <a:endParaRPr lang="en-IN" sz="1000">
            <a:latin typeface="Arial" panose="020B0604020202020204" pitchFamily="34" charset="0"/>
            <a:cs typeface="Arial" panose="020B0604020202020204" pitchFamily="34" charset="0"/>
          </a:endParaRPr>
        </a:p>
      </dgm:t>
    </dgm:pt>
    <dgm:pt modelId="{CCD688B3-5AE3-4916-B268-C99E73570E0D}">
      <dgm:prSet custT="1"/>
      <dgm:spPr/>
      <dgm:t>
        <a:bodyPr/>
        <a:lstStyle/>
        <a:p>
          <a:pPr algn="l"/>
          <a:r>
            <a:rPr lang="en-US" sz="1000" dirty="0">
              <a:latin typeface="Arial" panose="020B0604020202020204" pitchFamily="34" charset="0"/>
              <a:cs typeface="Arial" panose="020B0604020202020204" pitchFamily="34" charset="0"/>
            </a:rPr>
            <a:t>Production efficiency improvement </a:t>
          </a:r>
          <a:endParaRPr lang="en-IN" sz="1000" dirty="0">
            <a:latin typeface="Arial" panose="020B0604020202020204" pitchFamily="34" charset="0"/>
            <a:cs typeface="Arial" panose="020B0604020202020204" pitchFamily="34" charset="0"/>
          </a:endParaRPr>
        </a:p>
      </dgm:t>
    </dgm:pt>
    <dgm:pt modelId="{4706267D-4AE4-4467-A9C4-37A2D82CB80A}" type="parTrans" cxnId="{52A78A69-BEF0-440C-88BD-2BA20EFADDF8}">
      <dgm:prSet/>
      <dgm:spPr/>
      <dgm:t>
        <a:bodyPr/>
        <a:lstStyle/>
        <a:p>
          <a:endParaRPr lang="en-IN" sz="1000">
            <a:latin typeface="Arial" panose="020B0604020202020204" pitchFamily="34" charset="0"/>
            <a:cs typeface="Arial" panose="020B0604020202020204" pitchFamily="34" charset="0"/>
          </a:endParaRPr>
        </a:p>
      </dgm:t>
    </dgm:pt>
    <dgm:pt modelId="{6EB2483F-C1CD-41CE-A838-A224D7350539}" type="sibTrans" cxnId="{52A78A69-BEF0-440C-88BD-2BA20EFADDF8}">
      <dgm:prSet/>
      <dgm:spPr/>
      <dgm:t>
        <a:bodyPr/>
        <a:lstStyle/>
        <a:p>
          <a:endParaRPr lang="en-IN" sz="1000">
            <a:latin typeface="Arial" panose="020B0604020202020204" pitchFamily="34" charset="0"/>
            <a:cs typeface="Arial" panose="020B0604020202020204" pitchFamily="34" charset="0"/>
          </a:endParaRPr>
        </a:p>
      </dgm:t>
    </dgm:pt>
    <dgm:pt modelId="{BE888687-5DA5-4935-80FF-2302962C2FCB}">
      <dgm:prSet custT="1"/>
      <dgm:spPr/>
      <dgm:t>
        <a:bodyPr/>
        <a:lstStyle/>
        <a:p>
          <a:pPr algn="l"/>
          <a:r>
            <a:rPr lang="en-US" sz="1000" dirty="0">
              <a:latin typeface="Arial" panose="020B0604020202020204" pitchFamily="34" charset="0"/>
              <a:cs typeface="Arial" panose="020B0604020202020204" pitchFamily="34" charset="0"/>
            </a:rPr>
            <a:t>Energy conservation </a:t>
          </a:r>
          <a:endParaRPr lang="en-IN" sz="1000" dirty="0">
            <a:latin typeface="Arial" panose="020B0604020202020204" pitchFamily="34" charset="0"/>
            <a:cs typeface="Arial" panose="020B0604020202020204" pitchFamily="34" charset="0"/>
          </a:endParaRPr>
        </a:p>
      </dgm:t>
    </dgm:pt>
    <dgm:pt modelId="{05042E78-5CC1-4F3D-8AE4-332BCAF93D80}" type="parTrans" cxnId="{D96336C0-AC1A-47F9-A85F-DF6D8A4FB018}">
      <dgm:prSet/>
      <dgm:spPr/>
      <dgm:t>
        <a:bodyPr/>
        <a:lstStyle/>
        <a:p>
          <a:endParaRPr lang="en-IN" sz="1000">
            <a:latin typeface="Arial" panose="020B0604020202020204" pitchFamily="34" charset="0"/>
            <a:cs typeface="Arial" panose="020B0604020202020204" pitchFamily="34" charset="0"/>
          </a:endParaRPr>
        </a:p>
      </dgm:t>
    </dgm:pt>
    <dgm:pt modelId="{3F43E862-71A8-4765-B89D-1B25C236557E}" type="sibTrans" cxnId="{D96336C0-AC1A-47F9-A85F-DF6D8A4FB018}">
      <dgm:prSet/>
      <dgm:spPr/>
      <dgm:t>
        <a:bodyPr/>
        <a:lstStyle/>
        <a:p>
          <a:endParaRPr lang="en-IN" sz="1000">
            <a:latin typeface="Arial" panose="020B0604020202020204" pitchFamily="34" charset="0"/>
            <a:cs typeface="Arial" panose="020B0604020202020204" pitchFamily="34" charset="0"/>
          </a:endParaRPr>
        </a:p>
      </dgm:t>
    </dgm:pt>
    <dgm:pt modelId="{50A468DD-1168-4522-9606-220E82C24B50}">
      <dgm:prSet custT="1"/>
      <dgm:spPr/>
      <dgm:t>
        <a:bodyPr/>
        <a:lstStyle/>
        <a:p>
          <a:pPr algn="l"/>
          <a:r>
            <a:rPr lang="en-US" sz="1000" dirty="0">
              <a:latin typeface="Arial" panose="020B0604020202020204" pitchFamily="34" charset="0"/>
              <a:cs typeface="Arial" panose="020B0604020202020204" pitchFamily="34" charset="0"/>
            </a:rPr>
            <a:t>Quality monitoring </a:t>
          </a:r>
          <a:endParaRPr lang="en-IN" sz="1000" dirty="0">
            <a:latin typeface="Arial" panose="020B0604020202020204" pitchFamily="34" charset="0"/>
            <a:cs typeface="Arial" panose="020B0604020202020204" pitchFamily="34" charset="0"/>
          </a:endParaRPr>
        </a:p>
      </dgm:t>
    </dgm:pt>
    <dgm:pt modelId="{6A353162-917C-4431-863E-94143E6280C9}" type="parTrans" cxnId="{64766C27-A032-4579-A89C-815FD290AA08}">
      <dgm:prSet/>
      <dgm:spPr/>
      <dgm:t>
        <a:bodyPr/>
        <a:lstStyle/>
        <a:p>
          <a:endParaRPr lang="en-IN" sz="1000">
            <a:latin typeface="Arial" panose="020B0604020202020204" pitchFamily="34" charset="0"/>
            <a:cs typeface="Arial" panose="020B0604020202020204" pitchFamily="34" charset="0"/>
          </a:endParaRPr>
        </a:p>
      </dgm:t>
    </dgm:pt>
    <dgm:pt modelId="{DED6F1BC-CD5C-4EB7-B60F-1B17041EC047}" type="sibTrans" cxnId="{64766C27-A032-4579-A89C-815FD290AA08}">
      <dgm:prSet/>
      <dgm:spPr/>
      <dgm:t>
        <a:bodyPr/>
        <a:lstStyle/>
        <a:p>
          <a:endParaRPr lang="en-IN" sz="1000">
            <a:latin typeface="Arial" panose="020B0604020202020204" pitchFamily="34" charset="0"/>
            <a:cs typeface="Arial" panose="020B0604020202020204" pitchFamily="34" charset="0"/>
          </a:endParaRPr>
        </a:p>
      </dgm:t>
    </dgm:pt>
    <dgm:pt modelId="{63741D84-9ACA-47E1-8DD9-CE5073C00737}">
      <dgm:prSet custT="1"/>
      <dgm:spPr/>
      <dgm:t>
        <a:bodyPr/>
        <a:lstStyle/>
        <a:p>
          <a:pPr algn="l"/>
          <a:r>
            <a:rPr lang="en-US" sz="1000" dirty="0">
              <a:latin typeface="Arial" panose="020B0604020202020204" pitchFamily="34" charset="0"/>
              <a:cs typeface="Arial" panose="020B0604020202020204" pitchFamily="34" charset="0"/>
            </a:rPr>
            <a:t>Quality monitoring </a:t>
          </a:r>
          <a:endParaRPr lang="en-IN" sz="1000" dirty="0">
            <a:latin typeface="Arial" panose="020B0604020202020204" pitchFamily="34" charset="0"/>
            <a:cs typeface="Arial" panose="020B0604020202020204" pitchFamily="34" charset="0"/>
          </a:endParaRPr>
        </a:p>
      </dgm:t>
    </dgm:pt>
    <dgm:pt modelId="{17E977E1-FE0A-4AA9-BAC1-EF830BC00060}" type="parTrans" cxnId="{B5458121-F45B-4981-A831-48A387CB97BE}">
      <dgm:prSet/>
      <dgm:spPr/>
      <dgm:t>
        <a:bodyPr/>
        <a:lstStyle/>
        <a:p>
          <a:endParaRPr lang="en-IN" sz="1000">
            <a:latin typeface="Arial" panose="020B0604020202020204" pitchFamily="34" charset="0"/>
            <a:cs typeface="Arial" panose="020B0604020202020204" pitchFamily="34" charset="0"/>
          </a:endParaRPr>
        </a:p>
      </dgm:t>
    </dgm:pt>
    <dgm:pt modelId="{ACA158A2-5B79-40B9-BA73-C6E5E9D9FE4F}" type="sibTrans" cxnId="{B5458121-F45B-4981-A831-48A387CB97BE}">
      <dgm:prSet/>
      <dgm:spPr/>
      <dgm:t>
        <a:bodyPr/>
        <a:lstStyle/>
        <a:p>
          <a:endParaRPr lang="en-IN" sz="1000">
            <a:latin typeface="Arial" panose="020B0604020202020204" pitchFamily="34" charset="0"/>
            <a:cs typeface="Arial" panose="020B0604020202020204" pitchFamily="34" charset="0"/>
          </a:endParaRPr>
        </a:p>
      </dgm:t>
    </dgm:pt>
    <dgm:pt modelId="{D9390039-51FD-46BF-B95E-07E961DD97E1}">
      <dgm:prSet custT="1"/>
      <dgm:spPr/>
      <dgm:t>
        <a:bodyPr/>
        <a:lstStyle/>
        <a:p>
          <a:pPr algn="l"/>
          <a:r>
            <a:rPr lang="en-US" sz="1000" dirty="0">
              <a:latin typeface="Arial" panose="020B0604020202020204" pitchFamily="34" charset="0"/>
              <a:cs typeface="Arial" panose="020B0604020202020204" pitchFamily="34" charset="0"/>
            </a:rPr>
            <a:t>HAZOP studies   </a:t>
          </a:r>
          <a:endParaRPr lang="en-IN" sz="1000" dirty="0">
            <a:latin typeface="Arial" panose="020B0604020202020204" pitchFamily="34" charset="0"/>
            <a:cs typeface="Arial" panose="020B0604020202020204" pitchFamily="34" charset="0"/>
          </a:endParaRPr>
        </a:p>
      </dgm:t>
    </dgm:pt>
    <dgm:pt modelId="{6EE7212B-5EE7-4151-B1DB-580A4EBD9543}" type="parTrans" cxnId="{B7FB18AE-345A-4507-BE05-15B910E19BEE}">
      <dgm:prSet/>
      <dgm:spPr/>
      <dgm:t>
        <a:bodyPr/>
        <a:lstStyle/>
        <a:p>
          <a:endParaRPr lang="en-IN" sz="1000">
            <a:latin typeface="Arial" panose="020B0604020202020204" pitchFamily="34" charset="0"/>
            <a:cs typeface="Arial" panose="020B0604020202020204" pitchFamily="34" charset="0"/>
          </a:endParaRPr>
        </a:p>
      </dgm:t>
    </dgm:pt>
    <dgm:pt modelId="{BC41FE3C-8966-42C1-94C4-F810E86730CA}" type="sibTrans" cxnId="{B7FB18AE-345A-4507-BE05-15B910E19BEE}">
      <dgm:prSet/>
      <dgm:spPr/>
      <dgm:t>
        <a:bodyPr/>
        <a:lstStyle/>
        <a:p>
          <a:endParaRPr lang="en-IN" sz="1000">
            <a:latin typeface="Arial" panose="020B0604020202020204" pitchFamily="34" charset="0"/>
            <a:cs typeface="Arial" panose="020B0604020202020204" pitchFamily="34" charset="0"/>
          </a:endParaRPr>
        </a:p>
      </dgm:t>
    </dgm:pt>
    <dgm:pt modelId="{53C2217E-96AC-40B9-AE30-3D76DD8692BC}">
      <dgm:prSet custT="1"/>
      <dgm:spPr/>
      <dgm:t>
        <a:bodyPr/>
        <a:lstStyle/>
        <a:p>
          <a:pPr algn="l"/>
          <a:r>
            <a:rPr lang="en-US" sz="1000" dirty="0">
              <a:latin typeface="Arial" panose="020B0604020202020204" pitchFamily="34" charset="0"/>
              <a:cs typeface="Arial" panose="020B0604020202020204" pitchFamily="34" charset="0"/>
            </a:rPr>
            <a:t>HAZOP studies  </a:t>
          </a:r>
          <a:endParaRPr lang="en-IN" sz="1000" dirty="0">
            <a:latin typeface="Arial" panose="020B0604020202020204" pitchFamily="34" charset="0"/>
            <a:cs typeface="Arial" panose="020B0604020202020204" pitchFamily="34" charset="0"/>
          </a:endParaRPr>
        </a:p>
      </dgm:t>
    </dgm:pt>
    <dgm:pt modelId="{5D825FBC-B4F9-4045-9CCD-999271E6219A}" type="parTrans" cxnId="{84D307BF-FDBA-4ECA-9674-7EA86B3DBE4B}">
      <dgm:prSet/>
      <dgm:spPr/>
      <dgm:t>
        <a:bodyPr/>
        <a:lstStyle/>
        <a:p>
          <a:endParaRPr lang="en-IN" sz="1000">
            <a:latin typeface="Arial" panose="020B0604020202020204" pitchFamily="34" charset="0"/>
            <a:cs typeface="Arial" panose="020B0604020202020204" pitchFamily="34" charset="0"/>
          </a:endParaRPr>
        </a:p>
      </dgm:t>
    </dgm:pt>
    <dgm:pt modelId="{4C121B33-5C88-4017-9580-9C1A7FF962D3}" type="sibTrans" cxnId="{84D307BF-FDBA-4ECA-9674-7EA86B3DBE4B}">
      <dgm:prSet/>
      <dgm:spPr/>
      <dgm:t>
        <a:bodyPr/>
        <a:lstStyle/>
        <a:p>
          <a:endParaRPr lang="en-IN" sz="1000">
            <a:latin typeface="Arial" panose="020B0604020202020204" pitchFamily="34" charset="0"/>
            <a:cs typeface="Arial" panose="020B0604020202020204" pitchFamily="34" charset="0"/>
          </a:endParaRPr>
        </a:p>
      </dgm:t>
    </dgm:pt>
    <dgm:pt modelId="{DD88AA62-BD71-43F6-87FF-A19D37C0DA09}">
      <dgm:prSet custT="1"/>
      <dgm:spPr/>
      <dgm:t>
        <a:bodyPr/>
        <a:lstStyle/>
        <a:p>
          <a:pPr algn="l"/>
          <a:r>
            <a:rPr lang="en-US" sz="1000" dirty="0">
              <a:latin typeface="Arial" panose="020B0604020202020204" pitchFamily="34" charset="0"/>
              <a:cs typeface="Arial" panose="020B0604020202020204" pitchFamily="34" charset="0"/>
            </a:rPr>
            <a:t>Finalization of Engineering &amp; administrative controls </a:t>
          </a:r>
          <a:endParaRPr lang="en-IN" sz="1000" dirty="0">
            <a:latin typeface="Arial" panose="020B0604020202020204" pitchFamily="34" charset="0"/>
            <a:cs typeface="Arial" panose="020B0604020202020204" pitchFamily="34" charset="0"/>
          </a:endParaRPr>
        </a:p>
      </dgm:t>
    </dgm:pt>
    <dgm:pt modelId="{58F2EB31-B8B1-49A8-8843-C98D3A88892B}" type="parTrans" cxnId="{3B53159C-F458-41AA-9A88-51ADE527E6E6}">
      <dgm:prSet/>
      <dgm:spPr/>
      <dgm:t>
        <a:bodyPr/>
        <a:lstStyle/>
        <a:p>
          <a:endParaRPr lang="en-IN" sz="1000">
            <a:latin typeface="Arial" panose="020B0604020202020204" pitchFamily="34" charset="0"/>
            <a:cs typeface="Arial" panose="020B0604020202020204" pitchFamily="34" charset="0"/>
          </a:endParaRPr>
        </a:p>
      </dgm:t>
    </dgm:pt>
    <dgm:pt modelId="{7BC5B156-062C-48C0-87B8-F11627B40C60}" type="sibTrans" cxnId="{3B53159C-F458-41AA-9A88-51ADE527E6E6}">
      <dgm:prSet/>
      <dgm:spPr/>
      <dgm:t>
        <a:bodyPr/>
        <a:lstStyle/>
        <a:p>
          <a:endParaRPr lang="en-IN" sz="1000">
            <a:latin typeface="Arial" panose="020B0604020202020204" pitchFamily="34" charset="0"/>
            <a:cs typeface="Arial" panose="020B0604020202020204" pitchFamily="34" charset="0"/>
          </a:endParaRPr>
        </a:p>
      </dgm:t>
    </dgm:pt>
    <dgm:pt modelId="{2FC73D38-A864-4E10-B729-24A0511AF615}">
      <dgm:prSet custT="1"/>
      <dgm:spPr/>
      <dgm:t>
        <a:bodyPr/>
        <a:lstStyle/>
        <a:p>
          <a:pPr algn="l"/>
          <a:r>
            <a:rPr lang="en-US" sz="1000" dirty="0">
              <a:latin typeface="Arial" panose="020B0604020202020204" pitchFamily="34" charset="0"/>
              <a:cs typeface="Arial" panose="020B0604020202020204" pitchFamily="34" charset="0"/>
            </a:rPr>
            <a:t>Defining </a:t>
          </a:r>
          <a:r>
            <a:rPr lang="en-US" sz="1000" dirty="0" err="1">
              <a:latin typeface="Arial" panose="020B0604020202020204" pitchFamily="34" charset="0"/>
              <a:cs typeface="Arial" panose="020B0604020202020204" pitchFamily="34" charset="0"/>
            </a:rPr>
            <a:t>LoP</a:t>
          </a:r>
          <a:endParaRPr lang="en-IN" sz="1000" dirty="0">
            <a:latin typeface="Arial" panose="020B0604020202020204" pitchFamily="34" charset="0"/>
            <a:cs typeface="Arial" panose="020B0604020202020204" pitchFamily="34" charset="0"/>
          </a:endParaRPr>
        </a:p>
      </dgm:t>
    </dgm:pt>
    <dgm:pt modelId="{75ECEC60-2594-4DED-AC59-90D9C74FA03C}" type="parTrans" cxnId="{B29AE284-69C0-4D94-8D0C-BA3EA9D3ED87}">
      <dgm:prSet/>
      <dgm:spPr/>
      <dgm:t>
        <a:bodyPr/>
        <a:lstStyle/>
        <a:p>
          <a:endParaRPr lang="en-IN" sz="1000">
            <a:latin typeface="Arial" panose="020B0604020202020204" pitchFamily="34" charset="0"/>
            <a:cs typeface="Arial" panose="020B0604020202020204" pitchFamily="34" charset="0"/>
          </a:endParaRPr>
        </a:p>
      </dgm:t>
    </dgm:pt>
    <dgm:pt modelId="{2CCFD86D-83AD-4BB6-B79A-A52D6E6CB946}" type="sibTrans" cxnId="{B29AE284-69C0-4D94-8D0C-BA3EA9D3ED87}">
      <dgm:prSet/>
      <dgm:spPr/>
      <dgm:t>
        <a:bodyPr/>
        <a:lstStyle/>
        <a:p>
          <a:endParaRPr lang="en-IN" sz="1000">
            <a:latin typeface="Arial" panose="020B0604020202020204" pitchFamily="34" charset="0"/>
            <a:cs typeface="Arial" panose="020B0604020202020204" pitchFamily="34" charset="0"/>
          </a:endParaRPr>
        </a:p>
      </dgm:t>
    </dgm:pt>
    <dgm:pt modelId="{83744A44-7FEA-420C-B0BD-A6C48CA7FF9A}" type="pres">
      <dgm:prSet presAssocID="{17E78A9E-665E-489D-BB66-CF692A19A2D3}" presName="Name0" presStyleCnt="0">
        <dgm:presLayoutVars>
          <dgm:chMax val="7"/>
          <dgm:chPref val="5"/>
          <dgm:dir/>
          <dgm:animOne val="branch"/>
          <dgm:animLvl val="lvl"/>
        </dgm:presLayoutVars>
      </dgm:prSet>
      <dgm:spPr/>
    </dgm:pt>
    <dgm:pt modelId="{08E9237B-53DB-4E95-8F37-995E91AF9EBC}" type="pres">
      <dgm:prSet presAssocID="{254141AD-134B-45D1-8D46-9AFC8FF6DF46}" presName="ChildAccent6" presStyleCnt="0"/>
      <dgm:spPr/>
    </dgm:pt>
    <dgm:pt modelId="{35DFA55A-49C1-4110-9E34-26AF1DB0B7F8}" type="pres">
      <dgm:prSet presAssocID="{254141AD-134B-45D1-8D46-9AFC8FF6DF46}" presName="ChildAccent" presStyleLbl="alignImgPlace1" presStyleIdx="0" presStyleCnt="6" custScaleX="90876" custScaleY="77408" custLinFactNeighborY="-10775"/>
      <dgm:spPr/>
    </dgm:pt>
    <dgm:pt modelId="{47AEFC98-41B6-44BD-9A30-DC3640478633}" type="pres">
      <dgm:prSet presAssocID="{254141AD-134B-45D1-8D46-9AFC8FF6DF46}" presName="Child6" presStyleLbl="revTx" presStyleIdx="0" presStyleCnt="0">
        <dgm:presLayoutVars>
          <dgm:chMax val="0"/>
          <dgm:chPref val="0"/>
          <dgm:bulletEnabled val="1"/>
        </dgm:presLayoutVars>
      </dgm:prSet>
      <dgm:spPr/>
    </dgm:pt>
    <dgm:pt modelId="{A1FC6FCE-2D0B-449B-927E-8C3F0591C975}" type="pres">
      <dgm:prSet presAssocID="{254141AD-134B-45D1-8D46-9AFC8FF6DF46}" presName="Parent6" presStyleLbl="node1" presStyleIdx="0" presStyleCnt="6">
        <dgm:presLayoutVars>
          <dgm:chMax val="2"/>
          <dgm:chPref val="1"/>
          <dgm:bulletEnabled val="1"/>
        </dgm:presLayoutVars>
      </dgm:prSet>
      <dgm:spPr/>
    </dgm:pt>
    <dgm:pt modelId="{97335062-AAF3-4A4D-A500-DFE82529F143}" type="pres">
      <dgm:prSet presAssocID="{CF02DC6B-5FE5-4660-A62B-7BF0886D481A}" presName="ChildAccent5" presStyleCnt="0"/>
      <dgm:spPr/>
    </dgm:pt>
    <dgm:pt modelId="{A01ADBC4-EB61-41E6-B874-9125073D3A6D}" type="pres">
      <dgm:prSet presAssocID="{CF02DC6B-5FE5-4660-A62B-7BF0886D481A}" presName="ChildAccent" presStyleLbl="alignImgPlace1" presStyleIdx="1" presStyleCnt="6" custScaleY="94910" custLinFactNeighborY="-3213"/>
      <dgm:spPr/>
    </dgm:pt>
    <dgm:pt modelId="{0D54D879-73A2-4761-9AD3-FCD46E3801AF}" type="pres">
      <dgm:prSet presAssocID="{CF02DC6B-5FE5-4660-A62B-7BF0886D481A}" presName="Child5" presStyleLbl="revTx" presStyleIdx="0" presStyleCnt="0">
        <dgm:presLayoutVars>
          <dgm:chMax val="0"/>
          <dgm:chPref val="0"/>
          <dgm:bulletEnabled val="1"/>
        </dgm:presLayoutVars>
      </dgm:prSet>
      <dgm:spPr/>
    </dgm:pt>
    <dgm:pt modelId="{2590CCA8-6D95-48F8-8EB9-85B2A9865DD2}" type="pres">
      <dgm:prSet presAssocID="{CF02DC6B-5FE5-4660-A62B-7BF0886D481A}" presName="Parent5" presStyleLbl="node1" presStyleIdx="1" presStyleCnt="6">
        <dgm:presLayoutVars>
          <dgm:chMax val="2"/>
          <dgm:chPref val="1"/>
          <dgm:bulletEnabled val="1"/>
        </dgm:presLayoutVars>
      </dgm:prSet>
      <dgm:spPr/>
    </dgm:pt>
    <dgm:pt modelId="{43D2BE17-3325-4AF9-B2EF-79812F1D9982}" type="pres">
      <dgm:prSet presAssocID="{A2B48184-1A2E-4B5B-8F27-2F1E3AFCFF89}" presName="ChildAccent4" presStyleCnt="0"/>
      <dgm:spPr/>
    </dgm:pt>
    <dgm:pt modelId="{CF77F6B6-D8E8-4B04-BEC5-627CB8838516}" type="pres">
      <dgm:prSet presAssocID="{A2B48184-1A2E-4B5B-8F27-2F1E3AFCFF89}" presName="ChildAccent" presStyleLbl="alignImgPlace1" presStyleIdx="2" presStyleCnt="6" custScaleY="100542" custLinFactNeighborY="478"/>
      <dgm:spPr/>
    </dgm:pt>
    <dgm:pt modelId="{A7D800B7-4150-4C2C-AD0D-7D339CD3489B}" type="pres">
      <dgm:prSet presAssocID="{A2B48184-1A2E-4B5B-8F27-2F1E3AFCFF89}" presName="Child4" presStyleLbl="revTx" presStyleIdx="0" presStyleCnt="0">
        <dgm:presLayoutVars>
          <dgm:chMax val="0"/>
          <dgm:chPref val="0"/>
          <dgm:bulletEnabled val="1"/>
        </dgm:presLayoutVars>
      </dgm:prSet>
      <dgm:spPr/>
    </dgm:pt>
    <dgm:pt modelId="{CE65DFCB-C594-4D75-AF0C-E0F452DC595B}" type="pres">
      <dgm:prSet presAssocID="{A2B48184-1A2E-4B5B-8F27-2F1E3AFCFF89}" presName="Parent4" presStyleLbl="node1" presStyleIdx="2" presStyleCnt="6">
        <dgm:presLayoutVars>
          <dgm:chMax val="2"/>
          <dgm:chPref val="1"/>
          <dgm:bulletEnabled val="1"/>
        </dgm:presLayoutVars>
      </dgm:prSet>
      <dgm:spPr/>
    </dgm:pt>
    <dgm:pt modelId="{7205606A-6380-4086-8320-FA2D3BEAAA81}" type="pres">
      <dgm:prSet presAssocID="{BFB49ACF-31FD-4C48-AE13-0C6A2A08CBFB}" presName="ChildAccent3" presStyleCnt="0"/>
      <dgm:spPr/>
    </dgm:pt>
    <dgm:pt modelId="{E20C5089-985F-443D-AD2B-1B0520C5D7E1}" type="pres">
      <dgm:prSet presAssocID="{BFB49ACF-31FD-4C48-AE13-0C6A2A08CBFB}" presName="ChildAccent" presStyleLbl="alignImgPlace1" presStyleIdx="3" presStyleCnt="6" custScaleY="115411" custLinFactNeighborY="8061"/>
      <dgm:spPr/>
    </dgm:pt>
    <dgm:pt modelId="{8C3E9280-327B-4010-9BC2-3492E85165EB}" type="pres">
      <dgm:prSet presAssocID="{BFB49ACF-31FD-4C48-AE13-0C6A2A08CBFB}" presName="Child3" presStyleLbl="revTx" presStyleIdx="0" presStyleCnt="0">
        <dgm:presLayoutVars>
          <dgm:chMax val="0"/>
          <dgm:chPref val="0"/>
          <dgm:bulletEnabled val="1"/>
        </dgm:presLayoutVars>
      </dgm:prSet>
      <dgm:spPr/>
    </dgm:pt>
    <dgm:pt modelId="{7BA578C3-0974-4E6B-BBAC-057E64EEF724}" type="pres">
      <dgm:prSet presAssocID="{BFB49ACF-31FD-4C48-AE13-0C6A2A08CBFB}" presName="Parent3" presStyleLbl="node1" presStyleIdx="3" presStyleCnt="6">
        <dgm:presLayoutVars>
          <dgm:chMax val="2"/>
          <dgm:chPref val="1"/>
          <dgm:bulletEnabled val="1"/>
        </dgm:presLayoutVars>
      </dgm:prSet>
      <dgm:spPr/>
    </dgm:pt>
    <dgm:pt modelId="{40383F3F-EBF2-47F1-9403-E1B3B79202A4}" type="pres">
      <dgm:prSet presAssocID="{6A6CD277-42B4-49CE-BA4A-4C53A2BA3078}" presName="ChildAccent2" presStyleCnt="0"/>
      <dgm:spPr/>
    </dgm:pt>
    <dgm:pt modelId="{6884E381-36D8-4512-9B72-A5CAF5AD60D1}" type="pres">
      <dgm:prSet presAssocID="{6A6CD277-42B4-49CE-BA4A-4C53A2BA3078}" presName="ChildAccent" presStyleLbl="alignImgPlace1" presStyleIdx="4" presStyleCnt="6" custScaleY="123278" custLinFactNeighborX="-2612" custLinFactNeighborY="13043"/>
      <dgm:spPr/>
    </dgm:pt>
    <dgm:pt modelId="{4757CC09-6C37-4FA1-B612-B2E364EBE82B}" type="pres">
      <dgm:prSet presAssocID="{6A6CD277-42B4-49CE-BA4A-4C53A2BA3078}" presName="Child2" presStyleLbl="revTx" presStyleIdx="0" presStyleCnt="0">
        <dgm:presLayoutVars>
          <dgm:chMax val="0"/>
          <dgm:chPref val="0"/>
          <dgm:bulletEnabled val="1"/>
        </dgm:presLayoutVars>
      </dgm:prSet>
      <dgm:spPr/>
    </dgm:pt>
    <dgm:pt modelId="{A8B013E0-4838-4CD9-B150-6647BE033D83}" type="pres">
      <dgm:prSet presAssocID="{6A6CD277-42B4-49CE-BA4A-4C53A2BA3078}" presName="Parent2" presStyleLbl="node1" presStyleIdx="4" presStyleCnt="6">
        <dgm:presLayoutVars>
          <dgm:chMax val="2"/>
          <dgm:chPref val="1"/>
          <dgm:bulletEnabled val="1"/>
        </dgm:presLayoutVars>
      </dgm:prSet>
      <dgm:spPr/>
    </dgm:pt>
    <dgm:pt modelId="{9590013C-5ABD-4957-AB5D-F4607C5C9446}" type="pres">
      <dgm:prSet presAssocID="{50F52D54-6B38-4F28-AB4A-E43271CD247E}" presName="ChildAccent1" presStyleCnt="0"/>
      <dgm:spPr/>
    </dgm:pt>
    <dgm:pt modelId="{4B07E32C-8083-4AE7-AB31-A58A39763371}" type="pres">
      <dgm:prSet presAssocID="{50F52D54-6B38-4F28-AB4A-E43271CD247E}" presName="ChildAccent" presStyleLbl="alignImgPlace1" presStyleIdx="5" presStyleCnt="6" custScaleX="96272" custScaleY="119963" custLinFactNeighborY="12540"/>
      <dgm:spPr/>
    </dgm:pt>
    <dgm:pt modelId="{C2759806-443D-4613-8CD1-A70A19319BC3}" type="pres">
      <dgm:prSet presAssocID="{50F52D54-6B38-4F28-AB4A-E43271CD247E}" presName="Child1" presStyleLbl="revTx" presStyleIdx="0" presStyleCnt="0">
        <dgm:presLayoutVars>
          <dgm:chMax val="0"/>
          <dgm:chPref val="0"/>
          <dgm:bulletEnabled val="1"/>
        </dgm:presLayoutVars>
      </dgm:prSet>
      <dgm:spPr/>
    </dgm:pt>
    <dgm:pt modelId="{E3BA83E8-F769-479B-B42C-F4E39206AE00}" type="pres">
      <dgm:prSet presAssocID="{50F52D54-6B38-4F28-AB4A-E43271CD247E}" presName="Parent1" presStyleLbl="node1" presStyleIdx="5" presStyleCnt="6">
        <dgm:presLayoutVars>
          <dgm:chMax val="2"/>
          <dgm:chPref val="1"/>
          <dgm:bulletEnabled val="1"/>
        </dgm:presLayoutVars>
      </dgm:prSet>
      <dgm:spPr/>
    </dgm:pt>
  </dgm:ptLst>
  <dgm:cxnLst>
    <dgm:cxn modelId="{7423D200-BB3A-4874-BD70-428A8C6D20B3}" type="presOf" srcId="{E0917AFC-437D-4D4D-AD63-047461C7402D}" destId="{CF77F6B6-D8E8-4B04-BEC5-627CB8838516}" srcOrd="0" destOrd="3" presId="urn:microsoft.com/office/officeart/2011/layout/InterconnectedBlockProcess"/>
    <dgm:cxn modelId="{853D4006-37C9-4834-9AA2-EB16ADBD2C23}" srcId="{6A6CD277-42B4-49CE-BA4A-4C53A2BA3078}" destId="{F10D0CAD-5465-4066-8FFA-69F2639B591B}" srcOrd="5" destOrd="0" parTransId="{1381BB47-80F7-47B2-B655-859428A4F6E4}" sibTransId="{5B866D5B-063D-4EA7-9EC6-54E04CE469F0}"/>
    <dgm:cxn modelId="{86C3CA07-5E99-4D2C-B645-E5C41FB51EE0}" type="presOf" srcId="{E0CC69C9-249A-47F3-BB23-DD327A8315B0}" destId="{4B07E32C-8083-4AE7-AB31-A58A39763371}" srcOrd="0" destOrd="0" presId="urn:microsoft.com/office/officeart/2011/layout/InterconnectedBlockProcess"/>
    <dgm:cxn modelId="{10E1E809-B6ED-4B7E-86C8-443111932520}" srcId="{17E78A9E-665E-489D-BB66-CF692A19A2D3}" destId="{50F52D54-6B38-4F28-AB4A-E43271CD247E}" srcOrd="0" destOrd="0" parTransId="{C6B8EF2D-A2C3-48F5-B3AB-D5BFEF1E6CEC}" sibTransId="{FB1739B6-57E4-4F65-A389-E0A58725B828}"/>
    <dgm:cxn modelId="{24B0720A-86B4-44C7-BD8F-67B2E8226565}" type="presOf" srcId="{876370EE-7161-4908-B917-18B521AF76AD}" destId="{A7D800B7-4150-4C2C-AD0D-7D339CD3489B}" srcOrd="1" destOrd="5" presId="urn:microsoft.com/office/officeart/2011/layout/InterconnectedBlockProcess"/>
    <dgm:cxn modelId="{C8FA4A0C-03D1-47CD-A224-F840110EE265}" srcId="{6A6CD277-42B4-49CE-BA4A-4C53A2BA3078}" destId="{45650EFF-B00F-4426-9088-A548BEE5FA2D}" srcOrd="6" destOrd="0" parTransId="{08E58942-7278-4182-9AD1-E11006AFA754}" sibTransId="{E97DC298-ABBA-4255-9E70-2783D9DCF70F}"/>
    <dgm:cxn modelId="{2820360D-56A2-4109-9A3A-2AB087761649}" srcId="{A2B48184-1A2E-4B5B-8F27-2F1E3AFCFF89}" destId="{B4B975AB-4E93-4ACD-94A7-B9CDCA7ED576}" srcOrd="4" destOrd="0" parTransId="{21976AF4-4A0B-40F9-887C-D2E7DFA8539E}" sibTransId="{040A0DCB-BC51-42CC-8534-CE9F0E511DC4}"/>
    <dgm:cxn modelId="{C9065D11-F396-40B5-B381-13151BE37B1A}" type="presOf" srcId="{2E382636-B3AC-45D7-9FC6-D53174F0BDBD}" destId="{C2759806-443D-4613-8CD1-A70A19319BC3}" srcOrd="1" destOrd="2" presId="urn:microsoft.com/office/officeart/2011/layout/InterconnectedBlockProcess"/>
    <dgm:cxn modelId="{FD377C14-18D4-4241-A2F9-B0E9150E7B71}" type="presOf" srcId="{F10D0CAD-5465-4066-8FFA-69F2639B591B}" destId="{4757CC09-6C37-4FA1-B612-B2E364EBE82B}" srcOrd="1" destOrd="5" presId="urn:microsoft.com/office/officeart/2011/layout/InterconnectedBlockProcess"/>
    <dgm:cxn modelId="{2F09A914-4F27-40D3-A4AE-CC9B98EBC3FE}" type="presOf" srcId="{664F2CA0-6184-422F-A5D2-4FCC19EE21E6}" destId="{A01ADBC4-EB61-41E6-B874-9125073D3A6D}" srcOrd="0" destOrd="1" presId="urn:microsoft.com/office/officeart/2011/layout/InterconnectedBlockProcess"/>
    <dgm:cxn modelId="{35088717-FA89-4E0F-8AEF-FF72F99F01BC}" type="presOf" srcId="{EF5BC5F7-9A6F-4E27-8286-9AF56E8BE629}" destId="{0D54D879-73A2-4761-9AD3-FCD46E3801AF}" srcOrd="1" destOrd="2" presId="urn:microsoft.com/office/officeart/2011/layout/InterconnectedBlockProcess"/>
    <dgm:cxn modelId="{76D3F718-64D9-4716-B9E3-892A3725032F}" type="presOf" srcId="{DD8BEA28-7598-4123-AEF8-7B28BB4CCDAC}" destId="{A01ADBC4-EB61-41E6-B874-9125073D3A6D}" srcOrd="0" destOrd="0" presId="urn:microsoft.com/office/officeart/2011/layout/InterconnectedBlockProcess"/>
    <dgm:cxn modelId="{9CEDBC19-BECD-49BB-BC24-BFAD4C724D4B}" srcId="{6A6CD277-42B4-49CE-BA4A-4C53A2BA3078}" destId="{9649DF0C-9A5E-4AC6-A451-978A23CA2DE6}" srcOrd="1" destOrd="0" parTransId="{A1B8C7EB-5EFE-4FA7-95F9-28CE59D6524C}" sibTransId="{0FAB304B-8CEE-4348-828F-5E39DDAE44DC}"/>
    <dgm:cxn modelId="{94BB8E20-0F39-4943-9884-875CCE270D7A}" type="presOf" srcId="{50F52D54-6B38-4F28-AB4A-E43271CD247E}" destId="{E3BA83E8-F769-479B-B42C-F4E39206AE00}" srcOrd="0" destOrd="0" presId="urn:microsoft.com/office/officeart/2011/layout/InterconnectedBlockProcess"/>
    <dgm:cxn modelId="{B5458121-F45B-4981-A831-48A387CB97BE}" srcId="{CF02DC6B-5FE5-4660-A62B-7BF0886D481A}" destId="{63741D84-9ACA-47E1-8DD9-CE5073C00737}" srcOrd="3" destOrd="0" parTransId="{17E977E1-FE0A-4AA9-BAC1-EF830BC00060}" sibTransId="{ACA158A2-5B79-40B9-BA73-C6E5E9D9FE4F}"/>
    <dgm:cxn modelId="{A15D1424-70DA-4F9A-B3C6-672C6FD3714F}" srcId="{BFB49ACF-31FD-4C48-AE13-0C6A2A08CBFB}" destId="{1FB96229-C72A-479C-A806-3F9BDDB380DF}" srcOrd="5" destOrd="0" parTransId="{236145AB-E1E6-4EFF-A505-4F9392414B79}" sibTransId="{4C585D87-66C3-46FA-8F23-99D41E2A3A81}"/>
    <dgm:cxn modelId="{5DB71327-22E1-46B9-874F-5DB7B5DD45CB}" type="presOf" srcId="{53C2217E-96AC-40B9-AE30-3D76DD8692BC}" destId="{A7D800B7-4150-4C2C-AD0D-7D339CD3489B}" srcOrd="1" destOrd="6" presId="urn:microsoft.com/office/officeart/2011/layout/InterconnectedBlockProcess"/>
    <dgm:cxn modelId="{64766C27-A032-4579-A89C-815FD290AA08}" srcId="{254141AD-134B-45D1-8D46-9AFC8FF6DF46}" destId="{50A468DD-1168-4522-9606-220E82C24B50}" srcOrd="3" destOrd="0" parTransId="{6A353162-917C-4431-863E-94143E6280C9}" sibTransId="{DED6F1BC-CD5C-4EB7-B60F-1B17041EC047}"/>
    <dgm:cxn modelId="{EA5C6428-4DCB-4014-B19A-0FD999090347}" type="presOf" srcId="{CCD688B3-5AE3-4916-B268-C99E73570E0D}" destId="{47AEFC98-41B6-44BD-9A30-DC3640478633}" srcOrd="1" destOrd="1" presId="urn:microsoft.com/office/officeart/2011/layout/InterconnectedBlockProcess"/>
    <dgm:cxn modelId="{0C9AE528-1DF3-4AB6-980F-B631FAFF5932}" srcId="{CF02DC6B-5FE5-4660-A62B-7BF0886D481A}" destId="{664F2CA0-6184-422F-A5D2-4FCC19EE21E6}" srcOrd="1" destOrd="0" parTransId="{B20DB000-3E72-4014-9336-E387565669E6}" sibTransId="{B20475B3-B4FF-4832-8428-F8F8A95D6D1C}"/>
    <dgm:cxn modelId="{F906AB2B-AE53-4E34-B890-11A04B528DF0}" type="presOf" srcId="{DD8BEA28-7598-4123-AEF8-7B28BB4CCDAC}" destId="{0D54D879-73A2-4761-9AD3-FCD46E3801AF}" srcOrd="1" destOrd="0" presId="urn:microsoft.com/office/officeart/2011/layout/InterconnectedBlockProcess"/>
    <dgm:cxn modelId="{9937162D-1BA6-427C-8857-D8AD98978CC4}" type="presOf" srcId="{9649DF0C-9A5E-4AC6-A451-978A23CA2DE6}" destId="{4757CC09-6C37-4FA1-B612-B2E364EBE82B}" srcOrd="1" destOrd="1" presId="urn:microsoft.com/office/officeart/2011/layout/InterconnectedBlockProcess"/>
    <dgm:cxn modelId="{2C227C2D-6DD1-4CDC-B1D6-FCF97E1886AC}" type="presOf" srcId="{B4B975AB-4E93-4ACD-94A7-B9CDCA7ED576}" destId="{CF77F6B6-D8E8-4B04-BEC5-627CB8838516}" srcOrd="0" destOrd="4" presId="urn:microsoft.com/office/officeart/2011/layout/InterconnectedBlockProcess"/>
    <dgm:cxn modelId="{005CA42F-89F4-4F99-87AC-8933738D1EE8}" type="presOf" srcId="{CEA45726-E2B2-4D6C-9EF4-38348EEE0887}" destId="{8C3E9280-327B-4010-9BC2-3492E85165EB}" srcOrd="1" destOrd="0" presId="urn:microsoft.com/office/officeart/2011/layout/InterconnectedBlockProcess"/>
    <dgm:cxn modelId="{DEC4C630-19B5-4806-9250-E36283ABAB58}" type="presOf" srcId="{80C50AB1-1B8E-4D0B-87CA-7F4C06E78EE9}" destId="{A7D800B7-4150-4C2C-AD0D-7D339CD3489B}" srcOrd="1" destOrd="0" presId="urn:microsoft.com/office/officeart/2011/layout/InterconnectedBlockProcess"/>
    <dgm:cxn modelId="{DEE35F34-8C4E-49AB-8DF1-D39702560D75}" type="presOf" srcId="{83C6C68C-1329-4425-9788-1592FAEE8CAA}" destId="{8C3E9280-327B-4010-9BC2-3492E85165EB}" srcOrd="1" destOrd="2" presId="urn:microsoft.com/office/officeart/2011/layout/InterconnectedBlockProcess"/>
    <dgm:cxn modelId="{B7E66B34-8BFF-4C96-AC4C-9DE32BC4FA45}" type="presOf" srcId="{C65EF424-E804-464C-9CF9-4C3E433B7DF2}" destId="{C2759806-443D-4613-8CD1-A70A19319BC3}" srcOrd="1" destOrd="3" presId="urn:microsoft.com/office/officeart/2011/layout/InterconnectedBlockProcess"/>
    <dgm:cxn modelId="{43924236-AC37-4453-A5A8-FE9520F3A666}" type="presOf" srcId="{CBF943EE-606A-478B-BEB1-9683EE19027C}" destId="{E20C5089-985F-443D-AD2B-1B0520C5D7E1}" srcOrd="0" destOrd="4" presId="urn:microsoft.com/office/officeart/2011/layout/InterconnectedBlockProcess"/>
    <dgm:cxn modelId="{350A5A37-6E89-4B87-92E5-896F788CA790}" type="presOf" srcId="{D9390039-51FD-46BF-B95E-07E961DD97E1}" destId="{8C3E9280-327B-4010-9BC2-3492E85165EB}" srcOrd="1" destOrd="7" presId="urn:microsoft.com/office/officeart/2011/layout/InterconnectedBlockProcess"/>
    <dgm:cxn modelId="{96BD3C39-82AC-4F4C-82C4-6E1D5C26A276}" type="presOf" srcId="{D7675003-0E96-4066-A3FB-C4EBD253A0C1}" destId="{6884E381-36D8-4512-9B72-A5CAF5AD60D1}" srcOrd="0" destOrd="4" presId="urn:microsoft.com/office/officeart/2011/layout/InterconnectedBlockProcess"/>
    <dgm:cxn modelId="{D82E993C-F0BC-4DFD-91BD-225D15DB4B9D}" type="presOf" srcId="{1BE68D4D-7D02-4759-B1D0-BA9F0BED1219}" destId="{4757CC09-6C37-4FA1-B612-B2E364EBE82B}" srcOrd="1" destOrd="3" presId="urn:microsoft.com/office/officeart/2011/layout/InterconnectedBlockProcess"/>
    <dgm:cxn modelId="{735C6040-6AC8-4250-B5C5-CAF0A8FB2A20}" type="presOf" srcId="{CEA45726-E2B2-4D6C-9EF4-38348EEE0887}" destId="{E20C5089-985F-443D-AD2B-1B0520C5D7E1}" srcOrd="0" destOrd="0" presId="urn:microsoft.com/office/officeart/2011/layout/InterconnectedBlockProcess"/>
    <dgm:cxn modelId="{4BEB785E-C5DA-4E21-9EB3-F77ECCCDFEC5}" srcId="{50F52D54-6B38-4F28-AB4A-E43271CD247E}" destId="{2D81B28C-71A7-421A-9B18-DD2E96E84F9E}" srcOrd="4" destOrd="0" parTransId="{75C0C599-9EF0-4012-98B0-2CF1F96FB3F4}" sibTransId="{F1211F59-6C4C-43BF-B84D-3959499674FE}"/>
    <dgm:cxn modelId="{445F5342-91D4-4911-80EF-4A147E293E4C}" type="presOf" srcId="{315DF51D-A741-4A7A-B11E-9EC020BE145C}" destId="{A7D800B7-4150-4C2C-AD0D-7D339CD3489B}" srcOrd="1" destOrd="2" presId="urn:microsoft.com/office/officeart/2011/layout/InterconnectedBlockProcess"/>
    <dgm:cxn modelId="{7857AD42-3055-4D90-AC6D-77189FD25874}" type="presOf" srcId="{1FB96229-C72A-479C-A806-3F9BDDB380DF}" destId="{E20C5089-985F-443D-AD2B-1B0520C5D7E1}" srcOrd="0" destOrd="5" presId="urn:microsoft.com/office/officeart/2011/layout/InterconnectedBlockProcess"/>
    <dgm:cxn modelId="{BD69B763-108F-487F-8C8A-242EBF79F679}" type="presOf" srcId="{904FAAFE-A09F-444F-882D-61B7211373E9}" destId="{4B07E32C-8083-4AE7-AB31-A58A39763371}" srcOrd="0" destOrd="1" presId="urn:microsoft.com/office/officeart/2011/layout/InterconnectedBlockProcess"/>
    <dgm:cxn modelId="{FFB52164-DA4F-4B84-8B9B-D8F5CA224817}" type="presOf" srcId="{BFB49ACF-31FD-4C48-AE13-0C6A2A08CBFB}" destId="{7BA578C3-0974-4E6B-BBAC-057E64EEF724}" srcOrd="0" destOrd="0" presId="urn:microsoft.com/office/officeart/2011/layout/InterconnectedBlockProcess"/>
    <dgm:cxn modelId="{4CAFFD64-8F34-4FF0-AF32-BFD4AE47F9E8}" type="presOf" srcId="{DD88AA62-BD71-43F6-87FF-A19D37C0DA09}" destId="{0D54D879-73A2-4761-9AD3-FCD46E3801AF}" srcOrd="1" destOrd="4" presId="urn:microsoft.com/office/officeart/2011/layout/InterconnectedBlockProcess"/>
    <dgm:cxn modelId="{47F0E045-8C72-4FE1-B109-ED6159B1AC12}" type="presOf" srcId="{6A6CD277-42B4-49CE-BA4A-4C53A2BA3078}" destId="{A8B013E0-4838-4CD9-B150-6647BE033D83}" srcOrd="0" destOrd="0" presId="urn:microsoft.com/office/officeart/2011/layout/InterconnectedBlockProcess"/>
    <dgm:cxn modelId="{E7170767-CC36-4C65-82B3-F9D3DF594607}" type="presOf" srcId="{B4B975AB-4E93-4ACD-94A7-B9CDCA7ED576}" destId="{A7D800B7-4150-4C2C-AD0D-7D339CD3489B}" srcOrd="1" destOrd="4" presId="urn:microsoft.com/office/officeart/2011/layout/InterconnectedBlockProcess"/>
    <dgm:cxn modelId="{5E2B3F47-4B97-410C-B69E-BEB18DDEC9CF}" srcId="{BFB49ACF-31FD-4C48-AE13-0C6A2A08CBFB}" destId="{CEA45726-E2B2-4D6C-9EF4-38348EEE0887}" srcOrd="0" destOrd="0" parTransId="{D2CA56DD-3621-43A5-8CF0-6D770F8DDAE2}" sibTransId="{4BD20366-963A-414B-A9C9-8D7091369DEB}"/>
    <dgm:cxn modelId="{035DD547-5BFC-4BAC-B5AF-7359F11C5FF3}" type="presOf" srcId="{2704A1A8-54C3-40FC-85C4-DA10109932A0}" destId="{E20C5089-985F-443D-AD2B-1B0520C5D7E1}" srcOrd="0" destOrd="6" presId="urn:microsoft.com/office/officeart/2011/layout/InterconnectedBlockProcess"/>
    <dgm:cxn modelId="{52A78A69-BEF0-440C-88BD-2BA20EFADDF8}" srcId="{254141AD-134B-45D1-8D46-9AFC8FF6DF46}" destId="{CCD688B3-5AE3-4916-B268-C99E73570E0D}" srcOrd="1" destOrd="0" parTransId="{4706267D-4AE4-4467-A9C4-37A2D82CB80A}" sibTransId="{6EB2483F-C1CD-41CE-A838-A224D7350539}"/>
    <dgm:cxn modelId="{C942246A-25F8-4BC6-ACD9-D3F470B8CB61}" srcId="{50F52D54-6B38-4F28-AB4A-E43271CD247E}" destId="{C65EF424-E804-464C-9CF9-4C3E433B7DF2}" srcOrd="3" destOrd="0" parTransId="{B8DCD94B-15F5-45F6-ABFE-4675ED4EBD95}" sibTransId="{4E3AA78E-2360-4B88-A476-3B22601ABDFB}"/>
    <dgm:cxn modelId="{61F72F4A-89B5-4951-B122-83CB6832360A}" type="presOf" srcId="{2DA62D71-E5E0-43D7-B222-961273AAE018}" destId="{E20C5089-985F-443D-AD2B-1B0520C5D7E1}" srcOrd="0" destOrd="1" presId="urn:microsoft.com/office/officeart/2011/layout/InterconnectedBlockProcess"/>
    <dgm:cxn modelId="{3309CA6E-35FC-41C9-B0D8-FA2D6D2A6425}" type="presOf" srcId="{50A468DD-1168-4522-9606-220E82C24B50}" destId="{47AEFC98-41B6-44BD-9A30-DC3640478633}" srcOrd="1" destOrd="3" presId="urn:microsoft.com/office/officeart/2011/layout/InterconnectedBlockProcess"/>
    <dgm:cxn modelId="{9E73504F-E628-4497-BEF5-E460EEEC5D94}" type="presOf" srcId="{0DA9E4BF-6F69-4E0A-BBDD-B91AE9BF9EA1}" destId="{35DFA55A-49C1-4110-9E34-26AF1DB0B7F8}" srcOrd="0" destOrd="0" presId="urn:microsoft.com/office/officeart/2011/layout/InterconnectedBlockProcess"/>
    <dgm:cxn modelId="{F5257A4F-62C5-46DF-8817-B7F818BEFEAA}" type="presOf" srcId="{80C50AB1-1B8E-4D0B-87CA-7F4C06E78EE9}" destId="{CF77F6B6-D8E8-4B04-BEC5-627CB8838516}" srcOrd="0" destOrd="0" presId="urn:microsoft.com/office/officeart/2011/layout/InterconnectedBlockProcess"/>
    <dgm:cxn modelId="{1FEA844F-76A4-459C-8FAF-F793817D2667}" type="presOf" srcId="{83C6C68C-1329-4425-9788-1592FAEE8CAA}" destId="{E20C5089-985F-443D-AD2B-1B0520C5D7E1}" srcOrd="0" destOrd="2" presId="urn:microsoft.com/office/officeart/2011/layout/InterconnectedBlockProcess"/>
    <dgm:cxn modelId="{FAB15750-1947-4882-9FA4-8EBF60182D06}" srcId="{50F52D54-6B38-4F28-AB4A-E43271CD247E}" destId="{2E382636-B3AC-45D7-9FC6-D53174F0BDBD}" srcOrd="2" destOrd="0" parTransId="{B388C915-F4A0-44AF-BE69-7BB722DD7475}" sibTransId="{F445F153-71A6-44F7-8AAE-FEBAD12DF0E0}"/>
    <dgm:cxn modelId="{42C53771-B5BB-4C1E-9392-D5AE8D7F9B5C}" type="presOf" srcId="{D9390039-51FD-46BF-B95E-07E961DD97E1}" destId="{E20C5089-985F-443D-AD2B-1B0520C5D7E1}" srcOrd="0" destOrd="7" presId="urn:microsoft.com/office/officeart/2011/layout/InterconnectedBlockProcess"/>
    <dgm:cxn modelId="{9F984D53-2E99-49A5-BCFB-C7550FACD76F}" type="presOf" srcId="{CCD688B3-5AE3-4916-B268-C99E73570E0D}" destId="{35DFA55A-49C1-4110-9E34-26AF1DB0B7F8}" srcOrd="0" destOrd="1" presId="urn:microsoft.com/office/officeart/2011/layout/InterconnectedBlockProcess"/>
    <dgm:cxn modelId="{A091F774-5F20-44AA-8EF8-A3D041848838}" type="presOf" srcId="{1BE68D4D-7D02-4759-B1D0-BA9F0BED1219}" destId="{6884E381-36D8-4512-9B72-A5CAF5AD60D1}" srcOrd="0" destOrd="3" presId="urn:microsoft.com/office/officeart/2011/layout/InterconnectedBlockProcess"/>
    <dgm:cxn modelId="{019E2D76-CC06-4213-A226-F9BE0BE9F0FA}" type="presOf" srcId="{DD88AA62-BD71-43F6-87FF-A19D37C0DA09}" destId="{A01ADBC4-EB61-41E6-B874-9125073D3A6D}" srcOrd="0" destOrd="4" presId="urn:microsoft.com/office/officeart/2011/layout/InterconnectedBlockProcess"/>
    <dgm:cxn modelId="{FEEF9C58-5443-4F56-89D4-C92053232007}" srcId="{17E78A9E-665E-489D-BB66-CF692A19A2D3}" destId="{BFB49ACF-31FD-4C48-AE13-0C6A2A08CBFB}" srcOrd="2" destOrd="0" parTransId="{95FF0E8A-D9F6-4BB0-8E17-3287E69518BA}" sibTransId="{2B9D44BF-3A7A-4B18-A4F9-6C49127E3A60}"/>
    <dgm:cxn modelId="{0A56497C-3F14-49C4-AB42-E0FFC843D9DC}" type="presOf" srcId="{D5B09276-670E-4338-A189-EF9CF9D53EFD}" destId="{E20C5089-985F-443D-AD2B-1B0520C5D7E1}" srcOrd="0" destOrd="3" presId="urn:microsoft.com/office/officeart/2011/layout/InterconnectedBlockProcess"/>
    <dgm:cxn modelId="{8A983A7E-FA43-4784-951F-27017879FA35}" type="presOf" srcId="{BE888687-5DA5-4935-80FF-2302962C2FCB}" destId="{35DFA55A-49C1-4110-9E34-26AF1DB0B7F8}" srcOrd="0" destOrd="2" presId="urn:microsoft.com/office/officeart/2011/layout/InterconnectedBlockProcess"/>
    <dgm:cxn modelId="{41019B80-2796-41E9-B0B8-98D03F059972}" type="presOf" srcId="{FF09F718-5221-4576-993B-626B23AEE58C}" destId="{6884E381-36D8-4512-9B72-A5CAF5AD60D1}" srcOrd="0" destOrd="2" presId="urn:microsoft.com/office/officeart/2011/layout/InterconnectedBlockProcess"/>
    <dgm:cxn modelId="{F898D483-87D2-4568-99DE-A95328745DFE}" type="presOf" srcId="{EF5BC5F7-9A6F-4E27-8286-9AF56E8BE629}" destId="{A01ADBC4-EB61-41E6-B874-9125073D3A6D}" srcOrd="0" destOrd="2" presId="urn:microsoft.com/office/officeart/2011/layout/InterconnectedBlockProcess"/>
    <dgm:cxn modelId="{B29AE284-69C0-4D94-8D0C-BA3EA9D3ED87}" srcId="{CF02DC6B-5FE5-4660-A62B-7BF0886D481A}" destId="{2FC73D38-A864-4E10-B729-24A0511AF615}" srcOrd="5" destOrd="0" parTransId="{75ECEC60-2594-4DED-AC59-90D9C74FA03C}" sibTransId="{2CCFD86D-83AD-4BB6-B79A-A52D6E6CB946}"/>
    <dgm:cxn modelId="{4C27928D-9A53-4523-8B9B-F196D48DE17C}" srcId="{17E78A9E-665E-489D-BB66-CF692A19A2D3}" destId="{CF02DC6B-5FE5-4660-A62B-7BF0886D481A}" srcOrd="4" destOrd="0" parTransId="{20DB61D4-1EB5-4F11-AB5C-E164B353B602}" sibTransId="{EAB2B37F-D00C-4B9F-91B3-EFD8AA2E8243}"/>
    <dgm:cxn modelId="{11C0308E-44A6-4CA8-9471-C320E463C006}" srcId="{CF02DC6B-5FE5-4660-A62B-7BF0886D481A}" destId="{DD8BEA28-7598-4123-AEF8-7B28BB4CCDAC}" srcOrd="0" destOrd="0" parTransId="{11CA6845-F4ED-42CB-975F-CD9D883A26E9}" sibTransId="{453B8543-4F1A-458D-943A-F599DFDF3E2C}"/>
    <dgm:cxn modelId="{0AD0858E-D42B-4488-9616-33DF2EC62933}" type="presOf" srcId="{D5B09276-670E-4338-A189-EF9CF9D53EFD}" destId="{8C3E9280-327B-4010-9BC2-3492E85165EB}" srcOrd="1" destOrd="3" presId="urn:microsoft.com/office/officeart/2011/layout/InterconnectedBlockProcess"/>
    <dgm:cxn modelId="{BDF8F494-F085-4A7D-A62A-7BF9CC936064}" srcId="{50F52D54-6B38-4F28-AB4A-E43271CD247E}" destId="{E0CC69C9-249A-47F3-BB23-DD327A8315B0}" srcOrd="0" destOrd="0" parTransId="{D2A2C647-D475-4923-883D-916319B34F6B}" sibTransId="{C62FC4A3-528D-43BF-B65E-372CFE6B6193}"/>
    <dgm:cxn modelId="{0795B797-B68E-4764-98F2-0DE739F38C0A}" type="presOf" srcId="{53C2217E-96AC-40B9-AE30-3D76DD8692BC}" destId="{CF77F6B6-D8E8-4B04-BEC5-627CB8838516}" srcOrd="0" destOrd="6" presId="urn:microsoft.com/office/officeart/2011/layout/InterconnectedBlockProcess"/>
    <dgm:cxn modelId="{CC7F7398-C0AF-447F-9C91-AF1B132B93DE}" type="presOf" srcId="{45650EFF-B00F-4426-9088-A548BEE5FA2D}" destId="{6884E381-36D8-4512-9B72-A5CAF5AD60D1}" srcOrd="0" destOrd="6" presId="urn:microsoft.com/office/officeart/2011/layout/InterconnectedBlockProcess"/>
    <dgm:cxn modelId="{3B53159C-F458-41AA-9A88-51ADE527E6E6}" srcId="{CF02DC6B-5FE5-4660-A62B-7BF0886D481A}" destId="{DD88AA62-BD71-43F6-87FF-A19D37C0DA09}" srcOrd="4" destOrd="0" parTransId="{58F2EB31-B8B1-49A8-8843-C98D3A88892B}" sibTransId="{7BC5B156-062C-48C0-87B8-F11627B40C60}"/>
    <dgm:cxn modelId="{0F008A9C-B394-44C8-ADE5-9DB1A024A5E1}" srcId="{A2B48184-1A2E-4B5B-8F27-2F1E3AFCFF89}" destId="{876370EE-7161-4908-B917-18B521AF76AD}" srcOrd="5" destOrd="0" parTransId="{0DD2A852-C31B-4919-B5C4-BA74DAE1DA16}" sibTransId="{53F85734-7493-47DA-B0C5-82FFEDD0127A}"/>
    <dgm:cxn modelId="{6AC9B49E-DEBA-4EE0-9FA5-D129F8987ECF}" type="presOf" srcId="{E0CC69C9-249A-47F3-BB23-DD327A8315B0}" destId="{C2759806-443D-4613-8CD1-A70A19319BC3}" srcOrd="1" destOrd="0" presId="urn:microsoft.com/office/officeart/2011/layout/InterconnectedBlockProcess"/>
    <dgm:cxn modelId="{249325A1-AF09-48C9-BC0E-242C569F65D5}" type="presOf" srcId="{81A64EE1-C07A-41F4-A866-AB264D58018E}" destId="{A7D800B7-4150-4C2C-AD0D-7D339CD3489B}" srcOrd="1" destOrd="1" presId="urn:microsoft.com/office/officeart/2011/layout/InterconnectedBlockProcess"/>
    <dgm:cxn modelId="{C227AEA4-9192-430F-92EE-327484126A50}" srcId="{254141AD-134B-45D1-8D46-9AFC8FF6DF46}" destId="{0DA9E4BF-6F69-4E0A-BBDD-B91AE9BF9EA1}" srcOrd="0" destOrd="0" parTransId="{A05AFC98-1C1A-4E35-ADB8-11DED98CA2B7}" sibTransId="{4101EC0E-6089-49FB-BE0A-40A362C0FB92}"/>
    <dgm:cxn modelId="{AA3924A5-1CFF-430F-85FF-585A83DBE944}" type="presOf" srcId="{45650EFF-B00F-4426-9088-A548BEE5FA2D}" destId="{4757CC09-6C37-4FA1-B612-B2E364EBE82B}" srcOrd="1" destOrd="6" presId="urn:microsoft.com/office/officeart/2011/layout/InterconnectedBlockProcess"/>
    <dgm:cxn modelId="{9EABB9A6-5D23-48A9-8946-C7256E79517E}" srcId="{6A6CD277-42B4-49CE-BA4A-4C53A2BA3078}" destId="{FF09F718-5221-4576-993B-626B23AEE58C}" srcOrd="2" destOrd="0" parTransId="{01875288-5A6E-4862-8624-4CE3DE555B95}" sibTransId="{2FF526C5-1CD1-45CA-959F-F32859101B16}"/>
    <dgm:cxn modelId="{8F78D4A8-0F8C-4CFF-8FA5-3B16FD91F9B5}" type="presOf" srcId="{2E382636-B3AC-45D7-9FC6-D53174F0BDBD}" destId="{4B07E32C-8083-4AE7-AB31-A58A39763371}" srcOrd="0" destOrd="2" presId="urn:microsoft.com/office/officeart/2011/layout/InterconnectedBlockProcess"/>
    <dgm:cxn modelId="{D6C7DFAA-FF6A-487C-AD00-23BD532567AD}" srcId="{A2B48184-1A2E-4B5B-8F27-2F1E3AFCFF89}" destId="{315DF51D-A741-4A7A-B11E-9EC020BE145C}" srcOrd="2" destOrd="0" parTransId="{26741AF7-5E0B-425E-9F45-F773AF7B1494}" sibTransId="{7FB06676-8A2E-4EE9-A759-044994EE43CC}"/>
    <dgm:cxn modelId="{17380DAC-21CC-4420-A705-D957AC06C9EF}" type="presOf" srcId="{2D81B28C-71A7-421A-9B18-DD2E96E84F9E}" destId="{4B07E32C-8083-4AE7-AB31-A58A39763371}" srcOrd="0" destOrd="4" presId="urn:microsoft.com/office/officeart/2011/layout/InterconnectedBlockProcess"/>
    <dgm:cxn modelId="{7D8156AC-1006-4EC8-A4F5-EAD89B537E84}" type="presOf" srcId="{1FB96229-C72A-479C-A806-3F9BDDB380DF}" destId="{8C3E9280-327B-4010-9BC2-3492E85165EB}" srcOrd="1" destOrd="5" presId="urn:microsoft.com/office/officeart/2011/layout/InterconnectedBlockProcess"/>
    <dgm:cxn modelId="{B7FB18AE-345A-4507-BE05-15B910E19BEE}" srcId="{BFB49ACF-31FD-4C48-AE13-0C6A2A08CBFB}" destId="{D9390039-51FD-46BF-B95E-07E961DD97E1}" srcOrd="7" destOrd="0" parTransId="{6EE7212B-5EE7-4151-B1DB-580A4EBD9543}" sibTransId="{BC41FE3C-8966-42C1-94C4-F810E86730CA}"/>
    <dgm:cxn modelId="{D75F1DAE-293C-430E-837C-B94AD4622721}" type="presOf" srcId="{63741D84-9ACA-47E1-8DD9-CE5073C00737}" destId="{0D54D879-73A2-4761-9AD3-FCD46E3801AF}" srcOrd="1" destOrd="3" presId="urn:microsoft.com/office/officeart/2011/layout/InterconnectedBlockProcess"/>
    <dgm:cxn modelId="{8E36BCAF-8960-42BC-BC37-84392B4FB3BB}" srcId="{A2B48184-1A2E-4B5B-8F27-2F1E3AFCFF89}" destId="{E0917AFC-437D-4D4D-AD63-047461C7402D}" srcOrd="3" destOrd="0" parTransId="{16AC2B5E-D57A-4A2A-8AC9-71B724ACEA6F}" sibTransId="{148371C4-2A75-4136-ACEE-08AD99DAAD01}"/>
    <dgm:cxn modelId="{F56522B2-81CF-4D1A-8CB2-E14433D335F6}" srcId="{BFB49ACF-31FD-4C48-AE13-0C6A2A08CBFB}" destId="{CBF943EE-606A-478B-BEB1-9683EE19027C}" srcOrd="4" destOrd="0" parTransId="{64F63700-782B-4FFD-B092-B9E909517961}" sibTransId="{3A02A91E-268C-4B36-9A1A-8FCDCE6BF66C}"/>
    <dgm:cxn modelId="{9FF26EB2-3589-457A-A600-D2AE9CC2D8A6}" type="presOf" srcId="{F10D0CAD-5465-4066-8FFA-69F2639B591B}" destId="{6884E381-36D8-4512-9B72-A5CAF5AD60D1}" srcOrd="0" destOrd="5" presId="urn:microsoft.com/office/officeart/2011/layout/InterconnectedBlockProcess"/>
    <dgm:cxn modelId="{22953AB4-9264-431F-B2B4-0896461D4F77}" type="presOf" srcId="{C65EF424-E804-464C-9CF9-4C3E433B7DF2}" destId="{4B07E32C-8083-4AE7-AB31-A58A39763371}" srcOrd="0" destOrd="3" presId="urn:microsoft.com/office/officeart/2011/layout/InterconnectedBlockProcess"/>
    <dgm:cxn modelId="{6FA83BB5-0811-4883-8265-DBD79F8FA021}" srcId="{BFB49ACF-31FD-4C48-AE13-0C6A2A08CBFB}" destId="{2DA62D71-E5E0-43D7-B222-961273AAE018}" srcOrd="1" destOrd="0" parTransId="{87F42483-AA5A-4F66-8B10-3CEFE93A8E7C}" sibTransId="{FBE6616D-6DC4-4197-A322-333BF844C1A3}"/>
    <dgm:cxn modelId="{AE76D0B8-1BAF-44D2-9233-88CA7608FA83}" srcId="{BFB49ACF-31FD-4C48-AE13-0C6A2A08CBFB}" destId="{D5B09276-670E-4338-A189-EF9CF9D53EFD}" srcOrd="3" destOrd="0" parTransId="{36ADFEE9-9BDF-4910-BB15-7918806E9C0E}" sibTransId="{CAA6F9D5-DBC9-4D79-AFBE-53EFF5C3D28C}"/>
    <dgm:cxn modelId="{5A15FAB8-DDF1-40D1-91D7-17A98B29052C}" type="presOf" srcId="{2FC73D38-A864-4E10-B729-24A0511AF615}" destId="{0D54D879-73A2-4761-9AD3-FCD46E3801AF}" srcOrd="1" destOrd="5" presId="urn:microsoft.com/office/officeart/2011/layout/InterconnectedBlockProcess"/>
    <dgm:cxn modelId="{9AE705BB-02AE-45BC-814C-E0C279EC0AE2}" type="presOf" srcId="{9649DF0C-9A5E-4AC6-A451-978A23CA2DE6}" destId="{6884E381-36D8-4512-9B72-A5CAF5AD60D1}" srcOrd="0" destOrd="1" presId="urn:microsoft.com/office/officeart/2011/layout/InterconnectedBlockProcess"/>
    <dgm:cxn modelId="{C75E1EBB-B665-4B58-B73A-AD931ABAD170}" srcId="{17E78A9E-665E-489D-BB66-CF692A19A2D3}" destId="{6A6CD277-42B4-49CE-BA4A-4C53A2BA3078}" srcOrd="1" destOrd="0" parTransId="{C1F8A1AA-AF57-451A-B735-2C40BCBBA1E9}" sibTransId="{AB2653D4-AB12-41AF-9656-2E2CC6E71E9E}"/>
    <dgm:cxn modelId="{17D978BD-C8A0-49A3-946E-6600EC4B2747}" type="presOf" srcId="{BE888687-5DA5-4935-80FF-2302962C2FCB}" destId="{47AEFC98-41B6-44BD-9A30-DC3640478633}" srcOrd="1" destOrd="2" presId="urn:microsoft.com/office/officeart/2011/layout/InterconnectedBlockProcess"/>
    <dgm:cxn modelId="{368803BF-C856-4698-AF9B-70DCC6B7BA26}" type="presOf" srcId="{D7675003-0E96-4066-A3FB-C4EBD253A0C1}" destId="{4757CC09-6C37-4FA1-B612-B2E364EBE82B}" srcOrd="1" destOrd="4" presId="urn:microsoft.com/office/officeart/2011/layout/InterconnectedBlockProcess"/>
    <dgm:cxn modelId="{84D307BF-FDBA-4ECA-9674-7EA86B3DBE4B}" srcId="{A2B48184-1A2E-4B5B-8F27-2F1E3AFCFF89}" destId="{53C2217E-96AC-40B9-AE30-3D76DD8692BC}" srcOrd="6" destOrd="0" parTransId="{5D825FBC-B4F9-4045-9CCD-999271E6219A}" sibTransId="{4C121B33-5C88-4017-9580-9C1A7FF962D3}"/>
    <dgm:cxn modelId="{D96336C0-AC1A-47F9-A85F-DF6D8A4FB018}" srcId="{254141AD-134B-45D1-8D46-9AFC8FF6DF46}" destId="{BE888687-5DA5-4935-80FF-2302962C2FCB}" srcOrd="2" destOrd="0" parTransId="{05042E78-5CC1-4F3D-8AE4-332BCAF93D80}" sibTransId="{3F43E862-71A8-4765-B89D-1B25C236557E}"/>
    <dgm:cxn modelId="{686F10C1-8290-4DB4-AB40-757C4631756F}" type="presOf" srcId="{CF02DC6B-5FE5-4660-A62B-7BF0886D481A}" destId="{2590CCA8-6D95-48F8-8EB9-85B2A9865DD2}" srcOrd="0" destOrd="0" presId="urn:microsoft.com/office/officeart/2011/layout/InterconnectedBlockProcess"/>
    <dgm:cxn modelId="{F1864DC3-4716-4DC5-9E75-99CE5374555C}" type="presOf" srcId="{2704A1A8-54C3-40FC-85C4-DA10109932A0}" destId="{8C3E9280-327B-4010-9BC2-3492E85165EB}" srcOrd="1" destOrd="6" presId="urn:microsoft.com/office/officeart/2011/layout/InterconnectedBlockProcess"/>
    <dgm:cxn modelId="{CA6A2FC9-1655-45BA-868D-889C71258472}" srcId="{17E78A9E-665E-489D-BB66-CF692A19A2D3}" destId="{254141AD-134B-45D1-8D46-9AFC8FF6DF46}" srcOrd="5" destOrd="0" parTransId="{5E986700-EC46-48DD-AC42-6E327C3D6B79}" sibTransId="{931F24A5-DEAC-4AB1-BE0A-FDE5BC5C09A4}"/>
    <dgm:cxn modelId="{52CA9BC9-EA64-400C-A049-A3575382365C}" srcId="{6A6CD277-42B4-49CE-BA4A-4C53A2BA3078}" destId="{D7675003-0E96-4066-A3FB-C4EBD253A0C1}" srcOrd="4" destOrd="0" parTransId="{858EF530-2D0A-4718-9E97-D3C4733C6117}" sibTransId="{83735826-6924-4D2A-ADB4-8B7C9F2C3590}"/>
    <dgm:cxn modelId="{F7C8BCCA-0DB9-4542-8CE7-904A949A94B1}" type="presOf" srcId="{25CF412B-A1DC-4F68-81B1-C236077BC11A}" destId="{6884E381-36D8-4512-9B72-A5CAF5AD60D1}" srcOrd="0" destOrd="0" presId="urn:microsoft.com/office/officeart/2011/layout/InterconnectedBlockProcess"/>
    <dgm:cxn modelId="{32748FD2-1F1B-456B-9CCD-D9006706B63E}" type="presOf" srcId="{2FC73D38-A864-4E10-B729-24A0511AF615}" destId="{A01ADBC4-EB61-41E6-B874-9125073D3A6D}" srcOrd="0" destOrd="5" presId="urn:microsoft.com/office/officeart/2011/layout/InterconnectedBlockProcess"/>
    <dgm:cxn modelId="{AD45E2D3-E934-4C9D-90D5-4D9265F5B694}" srcId="{50F52D54-6B38-4F28-AB4A-E43271CD247E}" destId="{904FAAFE-A09F-444F-882D-61B7211373E9}" srcOrd="1" destOrd="0" parTransId="{3868DA99-9175-4D80-87BA-BAC5F52725EA}" sibTransId="{F28C6C2F-2D51-4641-B7B3-08D461438B02}"/>
    <dgm:cxn modelId="{3F9586D4-B27F-40DB-9902-76C65D6ADFB8}" type="presOf" srcId="{E0917AFC-437D-4D4D-AD63-047461C7402D}" destId="{A7D800B7-4150-4C2C-AD0D-7D339CD3489B}" srcOrd="1" destOrd="3" presId="urn:microsoft.com/office/officeart/2011/layout/InterconnectedBlockProcess"/>
    <dgm:cxn modelId="{2DF314D5-4C42-44EF-B14A-15ED6C033DCC}" type="presOf" srcId="{876370EE-7161-4908-B917-18B521AF76AD}" destId="{CF77F6B6-D8E8-4B04-BEC5-627CB8838516}" srcOrd="0" destOrd="5" presId="urn:microsoft.com/office/officeart/2011/layout/InterconnectedBlockProcess"/>
    <dgm:cxn modelId="{200220D8-6A5B-4A27-A973-A224EBE1C33D}" srcId="{BFB49ACF-31FD-4C48-AE13-0C6A2A08CBFB}" destId="{2704A1A8-54C3-40FC-85C4-DA10109932A0}" srcOrd="6" destOrd="0" parTransId="{339ED985-135E-4A86-91BA-F4FB6A3ACDEC}" sibTransId="{F1D0D9C6-975D-4082-B9B0-338392ABCFFE}"/>
    <dgm:cxn modelId="{10DAE6DC-C89E-4BB0-A01A-561982E7391D}" srcId="{6A6CD277-42B4-49CE-BA4A-4C53A2BA3078}" destId="{25CF412B-A1DC-4F68-81B1-C236077BC11A}" srcOrd="0" destOrd="0" parTransId="{3B6130A2-AD78-4828-8E36-130CB910D730}" sibTransId="{487DA167-939E-464F-9EC6-05336B582EF3}"/>
    <dgm:cxn modelId="{5CB969DD-70B2-4D4F-B1AD-F757159E2701}" type="presOf" srcId="{904FAAFE-A09F-444F-882D-61B7211373E9}" destId="{C2759806-443D-4613-8CD1-A70A19319BC3}" srcOrd="1" destOrd="1" presId="urn:microsoft.com/office/officeart/2011/layout/InterconnectedBlockProcess"/>
    <dgm:cxn modelId="{58F66CE1-3DB7-4BB0-A301-261C97371B88}" type="presOf" srcId="{81A64EE1-C07A-41F4-A866-AB264D58018E}" destId="{CF77F6B6-D8E8-4B04-BEC5-627CB8838516}" srcOrd="0" destOrd="1" presId="urn:microsoft.com/office/officeart/2011/layout/InterconnectedBlockProcess"/>
    <dgm:cxn modelId="{01D33DE3-FAC6-4BA9-ACDD-F04F4A49D0B7}" type="presOf" srcId="{2DA62D71-E5E0-43D7-B222-961273AAE018}" destId="{8C3E9280-327B-4010-9BC2-3492E85165EB}" srcOrd="1" destOrd="1" presId="urn:microsoft.com/office/officeart/2011/layout/InterconnectedBlockProcess"/>
    <dgm:cxn modelId="{ED7E93E4-CBC4-4EB6-85FB-0A93EE1A801C}" type="presOf" srcId="{0DA9E4BF-6F69-4E0A-BBDD-B91AE9BF9EA1}" destId="{47AEFC98-41B6-44BD-9A30-DC3640478633}" srcOrd="1" destOrd="0" presId="urn:microsoft.com/office/officeart/2011/layout/InterconnectedBlockProcess"/>
    <dgm:cxn modelId="{200523E8-5695-4E6B-B411-E1F7D6CBE9D5}" type="presOf" srcId="{63741D84-9ACA-47E1-8DD9-CE5073C00737}" destId="{A01ADBC4-EB61-41E6-B874-9125073D3A6D}" srcOrd="0" destOrd="3" presId="urn:microsoft.com/office/officeart/2011/layout/InterconnectedBlockProcess"/>
    <dgm:cxn modelId="{0CCAB0E8-1250-49C8-897D-43FF5A455842}" srcId="{CF02DC6B-5FE5-4660-A62B-7BF0886D481A}" destId="{EF5BC5F7-9A6F-4E27-8286-9AF56E8BE629}" srcOrd="2" destOrd="0" parTransId="{D0BA6F74-996F-4050-978C-C518FB069A88}" sibTransId="{3682CF02-4667-4B37-B696-47161B26CFF1}"/>
    <dgm:cxn modelId="{1323B8E8-8755-4A6F-BF2A-2A94948C5209}" srcId="{17E78A9E-665E-489D-BB66-CF692A19A2D3}" destId="{A2B48184-1A2E-4B5B-8F27-2F1E3AFCFF89}" srcOrd="3" destOrd="0" parTransId="{10FCFB62-583A-4147-853F-B59A20D2C2C5}" sibTransId="{581F51F0-942C-4AD9-95AF-8B785EB60369}"/>
    <dgm:cxn modelId="{DE4FADF0-7E05-4CC0-B467-8E8B72CBA2AA}" type="presOf" srcId="{FF09F718-5221-4576-993B-626B23AEE58C}" destId="{4757CC09-6C37-4FA1-B612-B2E364EBE82B}" srcOrd="1" destOrd="2" presId="urn:microsoft.com/office/officeart/2011/layout/InterconnectedBlockProcess"/>
    <dgm:cxn modelId="{CFAA3AF1-F673-470A-83FF-CB3E667AB902}" type="presOf" srcId="{315DF51D-A741-4A7A-B11E-9EC020BE145C}" destId="{CF77F6B6-D8E8-4B04-BEC5-627CB8838516}" srcOrd="0" destOrd="2" presId="urn:microsoft.com/office/officeart/2011/layout/InterconnectedBlockProcess"/>
    <dgm:cxn modelId="{A9B8CEF3-73B1-4075-AC9C-379C6F8EC733}" type="presOf" srcId="{17E78A9E-665E-489D-BB66-CF692A19A2D3}" destId="{83744A44-7FEA-420C-B0BD-A6C48CA7FF9A}" srcOrd="0" destOrd="0" presId="urn:microsoft.com/office/officeart/2011/layout/InterconnectedBlockProcess"/>
    <dgm:cxn modelId="{D5AF82F4-0EE8-4704-BE8C-6A7B0651F326}" type="presOf" srcId="{50A468DD-1168-4522-9606-220E82C24B50}" destId="{35DFA55A-49C1-4110-9E34-26AF1DB0B7F8}" srcOrd="0" destOrd="3" presId="urn:microsoft.com/office/officeart/2011/layout/InterconnectedBlockProcess"/>
    <dgm:cxn modelId="{1BEAE9F4-ED0E-4A2F-B90A-68B388F0868E}" srcId="{A2B48184-1A2E-4B5B-8F27-2F1E3AFCFF89}" destId="{81A64EE1-C07A-41F4-A866-AB264D58018E}" srcOrd="1" destOrd="0" parTransId="{AD368168-6613-4E5B-91DB-A6002BA672C4}" sibTransId="{DE784FA5-A2C3-4E1B-98D3-2CECBB940EFC}"/>
    <dgm:cxn modelId="{36798CF5-E94E-48AF-B2EE-F9E31518E709}" type="presOf" srcId="{CBF943EE-606A-478B-BEB1-9683EE19027C}" destId="{8C3E9280-327B-4010-9BC2-3492E85165EB}" srcOrd="1" destOrd="4" presId="urn:microsoft.com/office/officeart/2011/layout/InterconnectedBlockProcess"/>
    <dgm:cxn modelId="{D058B9F5-5B6C-426D-83B5-F5C47D435D16}" srcId="{6A6CD277-42B4-49CE-BA4A-4C53A2BA3078}" destId="{1BE68D4D-7D02-4759-B1D0-BA9F0BED1219}" srcOrd="3" destOrd="0" parTransId="{751BCA39-675B-4386-850E-C92FBA8C6EE2}" sibTransId="{DE2679E6-7849-4FE0-BD83-453C0C030AF4}"/>
    <dgm:cxn modelId="{278ED0F5-2EE0-46C8-AF94-B57DB89991C1}" type="presOf" srcId="{A2B48184-1A2E-4B5B-8F27-2F1E3AFCFF89}" destId="{CE65DFCB-C594-4D75-AF0C-E0F452DC595B}" srcOrd="0" destOrd="0" presId="urn:microsoft.com/office/officeart/2011/layout/InterconnectedBlockProcess"/>
    <dgm:cxn modelId="{E2686EF8-FB8B-474A-9FA2-E827B7007A3B}" type="presOf" srcId="{25CF412B-A1DC-4F68-81B1-C236077BC11A}" destId="{4757CC09-6C37-4FA1-B612-B2E364EBE82B}" srcOrd="1" destOrd="0" presId="urn:microsoft.com/office/officeart/2011/layout/InterconnectedBlockProcess"/>
    <dgm:cxn modelId="{3DE785F8-35F1-486A-9741-2B854AA5F42A}" type="presOf" srcId="{254141AD-134B-45D1-8D46-9AFC8FF6DF46}" destId="{A1FC6FCE-2D0B-449B-927E-8C3F0591C975}" srcOrd="0" destOrd="0" presId="urn:microsoft.com/office/officeart/2011/layout/InterconnectedBlockProcess"/>
    <dgm:cxn modelId="{3F929EF8-4868-4622-BC1B-7F903521002B}" type="presOf" srcId="{664F2CA0-6184-422F-A5D2-4FCC19EE21E6}" destId="{0D54D879-73A2-4761-9AD3-FCD46E3801AF}" srcOrd="1" destOrd="1" presId="urn:microsoft.com/office/officeart/2011/layout/InterconnectedBlockProcess"/>
    <dgm:cxn modelId="{65D83AFB-B868-4ED8-93FE-9608FA8CF064}" type="presOf" srcId="{2D81B28C-71A7-421A-9B18-DD2E96E84F9E}" destId="{C2759806-443D-4613-8CD1-A70A19319BC3}" srcOrd="1" destOrd="4" presId="urn:microsoft.com/office/officeart/2011/layout/InterconnectedBlockProcess"/>
    <dgm:cxn modelId="{DAC2A4FE-5109-48DF-9485-A1544D94A4FC}" srcId="{BFB49ACF-31FD-4C48-AE13-0C6A2A08CBFB}" destId="{83C6C68C-1329-4425-9788-1592FAEE8CAA}" srcOrd="2" destOrd="0" parTransId="{2B55533B-B739-48A3-80FB-746E835DA5B7}" sibTransId="{BA0A2554-9A39-4819-B0D6-8D7ADBF93C21}"/>
    <dgm:cxn modelId="{CE28EFFE-81BB-4603-9573-AA36F6A63A42}" srcId="{A2B48184-1A2E-4B5B-8F27-2F1E3AFCFF89}" destId="{80C50AB1-1B8E-4D0B-87CA-7F4C06E78EE9}" srcOrd="0" destOrd="0" parTransId="{2DE870C5-6F1A-4D91-8FC2-297043C520D7}" sibTransId="{496AE878-0C52-4FDE-94F8-44538899AA23}"/>
    <dgm:cxn modelId="{937E3BBB-A1CD-4DB2-8A2E-45852700F1F8}" type="presParOf" srcId="{83744A44-7FEA-420C-B0BD-A6C48CA7FF9A}" destId="{08E9237B-53DB-4E95-8F37-995E91AF9EBC}" srcOrd="0" destOrd="0" presId="urn:microsoft.com/office/officeart/2011/layout/InterconnectedBlockProcess"/>
    <dgm:cxn modelId="{096DEA85-E6FF-4942-9CB0-568506E4376A}" type="presParOf" srcId="{08E9237B-53DB-4E95-8F37-995E91AF9EBC}" destId="{35DFA55A-49C1-4110-9E34-26AF1DB0B7F8}" srcOrd="0" destOrd="0" presId="urn:microsoft.com/office/officeart/2011/layout/InterconnectedBlockProcess"/>
    <dgm:cxn modelId="{13395137-29BC-42AB-8CBA-A34B4B7DD969}" type="presParOf" srcId="{83744A44-7FEA-420C-B0BD-A6C48CA7FF9A}" destId="{47AEFC98-41B6-44BD-9A30-DC3640478633}" srcOrd="1" destOrd="0" presId="urn:microsoft.com/office/officeart/2011/layout/InterconnectedBlockProcess"/>
    <dgm:cxn modelId="{9A350919-CD23-4CB0-B16D-0734AE1D0AE5}" type="presParOf" srcId="{83744A44-7FEA-420C-B0BD-A6C48CA7FF9A}" destId="{A1FC6FCE-2D0B-449B-927E-8C3F0591C975}" srcOrd="2" destOrd="0" presId="urn:microsoft.com/office/officeart/2011/layout/InterconnectedBlockProcess"/>
    <dgm:cxn modelId="{431ADC08-4C9A-45B1-BBB9-0D99B5891030}" type="presParOf" srcId="{83744A44-7FEA-420C-B0BD-A6C48CA7FF9A}" destId="{97335062-AAF3-4A4D-A500-DFE82529F143}" srcOrd="3" destOrd="0" presId="urn:microsoft.com/office/officeart/2011/layout/InterconnectedBlockProcess"/>
    <dgm:cxn modelId="{EA312A73-3BA6-4598-BE01-91186A9534EE}" type="presParOf" srcId="{97335062-AAF3-4A4D-A500-DFE82529F143}" destId="{A01ADBC4-EB61-41E6-B874-9125073D3A6D}" srcOrd="0" destOrd="0" presId="urn:microsoft.com/office/officeart/2011/layout/InterconnectedBlockProcess"/>
    <dgm:cxn modelId="{5F114011-174D-4ACC-92EE-0C696659CDB5}" type="presParOf" srcId="{83744A44-7FEA-420C-B0BD-A6C48CA7FF9A}" destId="{0D54D879-73A2-4761-9AD3-FCD46E3801AF}" srcOrd="4" destOrd="0" presId="urn:microsoft.com/office/officeart/2011/layout/InterconnectedBlockProcess"/>
    <dgm:cxn modelId="{45946446-D468-4B74-8647-8C017B0E8269}" type="presParOf" srcId="{83744A44-7FEA-420C-B0BD-A6C48CA7FF9A}" destId="{2590CCA8-6D95-48F8-8EB9-85B2A9865DD2}" srcOrd="5" destOrd="0" presId="urn:microsoft.com/office/officeart/2011/layout/InterconnectedBlockProcess"/>
    <dgm:cxn modelId="{9271D77B-8A4B-41CD-ABAC-43059A5BB361}" type="presParOf" srcId="{83744A44-7FEA-420C-B0BD-A6C48CA7FF9A}" destId="{43D2BE17-3325-4AF9-B2EF-79812F1D9982}" srcOrd="6" destOrd="0" presId="urn:microsoft.com/office/officeart/2011/layout/InterconnectedBlockProcess"/>
    <dgm:cxn modelId="{ADF0D017-E3B9-4568-AD9A-452E1C98FA1B}" type="presParOf" srcId="{43D2BE17-3325-4AF9-B2EF-79812F1D9982}" destId="{CF77F6B6-D8E8-4B04-BEC5-627CB8838516}" srcOrd="0" destOrd="0" presId="urn:microsoft.com/office/officeart/2011/layout/InterconnectedBlockProcess"/>
    <dgm:cxn modelId="{FBFE3D4E-07F7-4EF7-970C-C17D082152DF}" type="presParOf" srcId="{83744A44-7FEA-420C-B0BD-A6C48CA7FF9A}" destId="{A7D800B7-4150-4C2C-AD0D-7D339CD3489B}" srcOrd="7" destOrd="0" presId="urn:microsoft.com/office/officeart/2011/layout/InterconnectedBlockProcess"/>
    <dgm:cxn modelId="{886A8E19-755F-4360-8ED1-9E83E05DE6C4}" type="presParOf" srcId="{83744A44-7FEA-420C-B0BD-A6C48CA7FF9A}" destId="{CE65DFCB-C594-4D75-AF0C-E0F452DC595B}" srcOrd="8" destOrd="0" presId="urn:microsoft.com/office/officeart/2011/layout/InterconnectedBlockProcess"/>
    <dgm:cxn modelId="{B409E22B-96E5-435F-A985-05737234204E}" type="presParOf" srcId="{83744A44-7FEA-420C-B0BD-A6C48CA7FF9A}" destId="{7205606A-6380-4086-8320-FA2D3BEAAA81}" srcOrd="9" destOrd="0" presId="urn:microsoft.com/office/officeart/2011/layout/InterconnectedBlockProcess"/>
    <dgm:cxn modelId="{B36B932F-07C8-4466-AF48-62ECE210E72F}" type="presParOf" srcId="{7205606A-6380-4086-8320-FA2D3BEAAA81}" destId="{E20C5089-985F-443D-AD2B-1B0520C5D7E1}" srcOrd="0" destOrd="0" presId="urn:microsoft.com/office/officeart/2011/layout/InterconnectedBlockProcess"/>
    <dgm:cxn modelId="{4A47B556-87E9-4445-9E6C-2EF5ABCAB6EB}" type="presParOf" srcId="{83744A44-7FEA-420C-B0BD-A6C48CA7FF9A}" destId="{8C3E9280-327B-4010-9BC2-3492E85165EB}" srcOrd="10" destOrd="0" presId="urn:microsoft.com/office/officeart/2011/layout/InterconnectedBlockProcess"/>
    <dgm:cxn modelId="{2BC2941A-0B9A-4411-A4BB-10FE9897C320}" type="presParOf" srcId="{83744A44-7FEA-420C-B0BD-A6C48CA7FF9A}" destId="{7BA578C3-0974-4E6B-BBAC-057E64EEF724}" srcOrd="11" destOrd="0" presId="urn:microsoft.com/office/officeart/2011/layout/InterconnectedBlockProcess"/>
    <dgm:cxn modelId="{E7E7744F-9141-4ED0-BE85-65936ADBB6C0}" type="presParOf" srcId="{83744A44-7FEA-420C-B0BD-A6C48CA7FF9A}" destId="{40383F3F-EBF2-47F1-9403-E1B3B79202A4}" srcOrd="12" destOrd="0" presId="urn:microsoft.com/office/officeart/2011/layout/InterconnectedBlockProcess"/>
    <dgm:cxn modelId="{FABD4D98-0483-4060-B45D-5BF01DBCFED0}" type="presParOf" srcId="{40383F3F-EBF2-47F1-9403-E1B3B79202A4}" destId="{6884E381-36D8-4512-9B72-A5CAF5AD60D1}" srcOrd="0" destOrd="0" presId="urn:microsoft.com/office/officeart/2011/layout/InterconnectedBlockProcess"/>
    <dgm:cxn modelId="{AE7138B5-947D-4D28-B4A8-251BFE148A0B}" type="presParOf" srcId="{83744A44-7FEA-420C-B0BD-A6C48CA7FF9A}" destId="{4757CC09-6C37-4FA1-B612-B2E364EBE82B}" srcOrd="13" destOrd="0" presId="urn:microsoft.com/office/officeart/2011/layout/InterconnectedBlockProcess"/>
    <dgm:cxn modelId="{DFA54747-752C-4A65-B3F8-C1C1B10EBCC6}" type="presParOf" srcId="{83744A44-7FEA-420C-B0BD-A6C48CA7FF9A}" destId="{A8B013E0-4838-4CD9-B150-6647BE033D83}" srcOrd="14" destOrd="0" presId="urn:microsoft.com/office/officeart/2011/layout/InterconnectedBlockProcess"/>
    <dgm:cxn modelId="{E7A5587B-284F-4200-93C7-0D68A4CA6942}" type="presParOf" srcId="{83744A44-7FEA-420C-B0BD-A6C48CA7FF9A}" destId="{9590013C-5ABD-4957-AB5D-F4607C5C9446}" srcOrd="15" destOrd="0" presId="urn:microsoft.com/office/officeart/2011/layout/InterconnectedBlockProcess"/>
    <dgm:cxn modelId="{D5B793EB-D5FF-49E5-A136-A2B53BC1F209}" type="presParOf" srcId="{9590013C-5ABD-4957-AB5D-F4607C5C9446}" destId="{4B07E32C-8083-4AE7-AB31-A58A39763371}" srcOrd="0" destOrd="0" presId="urn:microsoft.com/office/officeart/2011/layout/InterconnectedBlockProcess"/>
    <dgm:cxn modelId="{B13C25B6-EED5-4FE7-A76F-57B59FFAA098}" type="presParOf" srcId="{83744A44-7FEA-420C-B0BD-A6C48CA7FF9A}" destId="{C2759806-443D-4613-8CD1-A70A19319BC3}" srcOrd="16" destOrd="0" presId="urn:microsoft.com/office/officeart/2011/layout/InterconnectedBlockProcess"/>
    <dgm:cxn modelId="{7C383ED6-8386-4B2A-A495-F70CB0A233D8}" type="presParOf" srcId="{83744A44-7FEA-420C-B0BD-A6C48CA7FF9A}" destId="{E3BA83E8-F769-479B-B42C-F4E39206AE00}" srcOrd="17" destOrd="0" presId="urn:microsoft.com/office/officeart/2011/layout/InterconnectedBlock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2B4B72-C164-4B69-9899-CA7796BEFB96}">
      <dsp:nvSpPr>
        <dsp:cNvPr id="0" name=""/>
        <dsp:cNvSpPr/>
      </dsp:nvSpPr>
      <dsp:spPr>
        <a:xfrm>
          <a:off x="2641600" y="0"/>
          <a:ext cx="1320800" cy="770818"/>
        </a:xfrm>
        <a:prstGeom prst="trapezoid">
          <a:avLst>
            <a:gd name="adj" fmla="val 85675"/>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N" sz="1400" kern="1200" dirty="0"/>
            <a:t>Policy</a:t>
          </a:r>
        </a:p>
      </dsp:txBody>
      <dsp:txXfrm>
        <a:off x="2641600" y="0"/>
        <a:ext cx="1320800" cy="770818"/>
      </dsp:txXfrm>
    </dsp:sp>
    <dsp:sp modelId="{065408BB-C41D-4916-BE3C-AE29C4836A8F}">
      <dsp:nvSpPr>
        <dsp:cNvPr id="0" name=""/>
        <dsp:cNvSpPr/>
      </dsp:nvSpPr>
      <dsp:spPr>
        <a:xfrm>
          <a:off x="1981200" y="770818"/>
          <a:ext cx="2641600" cy="770818"/>
        </a:xfrm>
        <a:prstGeom prst="trapezoid">
          <a:avLst>
            <a:gd name="adj" fmla="val 85675"/>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N" sz="1400" kern="1200" dirty="0"/>
            <a:t>Requirement</a:t>
          </a:r>
        </a:p>
      </dsp:txBody>
      <dsp:txXfrm>
        <a:off x="2443480" y="770818"/>
        <a:ext cx="1717040" cy="770818"/>
      </dsp:txXfrm>
    </dsp:sp>
    <dsp:sp modelId="{4918DCC6-0FEA-4B36-AC17-67373041501C}">
      <dsp:nvSpPr>
        <dsp:cNvPr id="0" name=""/>
        <dsp:cNvSpPr/>
      </dsp:nvSpPr>
      <dsp:spPr>
        <a:xfrm>
          <a:off x="1320800" y="1541636"/>
          <a:ext cx="3962400" cy="770818"/>
        </a:xfrm>
        <a:prstGeom prst="trapezoid">
          <a:avLst>
            <a:gd name="adj" fmla="val 85675"/>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N" sz="1400" kern="1200" dirty="0"/>
            <a:t>Standards</a:t>
          </a:r>
        </a:p>
      </dsp:txBody>
      <dsp:txXfrm>
        <a:off x="2014220" y="1541636"/>
        <a:ext cx="2575560" cy="770818"/>
      </dsp:txXfrm>
    </dsp:sp>
    <dsp:sp modelId="{B5916C0C-FDD2-4DE0-8EE8-23A38A2AF6CC}">
      <dsp:nvSpPr>
        <dsp:cNvPr id="0" name=""/>
        <dsp:cNvSpPr/>
      </dsp:nvSpPr>
      <dsp:spPr>
        <a:xfrm>
          <a:off x="660400" y="2312454"/>
          <a:ext cx="5283200" cy="770818"/>
        </a:xfrm>
        <a:prstGeom prst="trapezoid">
          <a:avLst>
            <a:gd name="adj" fmla="val 85675"/>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N" sz="1400" kern="1200" dirty="0"/>
            <a:t>Guideline</a:t>
          </a:r>
        </a:p>
      </dsp:txBody>
      <dsp:txXfrm>
        <a:off x="1584959" y="2312454"/>
        <a:ext cx="3434080" cy="770818"/>
      </dsp:txXfrm>
    </dsp:sp>
    <dsp:sp modelId="{4D8D53ED-E555-4E84-A768-6E98326AB2AA}">
      <dsp:nvSpPr>
        <dsp:cNvPr id="0" name=""/>
        <dsp:cNvSpPr/>
      </dsp:nvSpPr>
      <dsp:spPr>
        <a:xfrm>
          <a:off x="0" y="3083272"/>
          <a:ext cx="6603999" cy="770818"/>
        </a:xfrm>
        <a:prstGeom prst="trapezoid">
          <a:avLst>
            <a:gd name="adj" fmla="val 85675"/>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N" sz="1400" kern="1200" dirty="0"/>
            <a:t>Standard Operating Procedures</a:t>
          </a:r>
        </a:p>
      </dsp:txBody>
      <dsp:txXfrm>
        <a:off x="1155699" y="3083272"/>
        <a:ext cx="4292600" cy="7708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13BDE3-72E2-42B6-BAC5-EEC553707583}">
      <dsp:nvSpPr>
        <dsp:cNvPr id="0" name=""/>
        <dsp:cNvSpPr/>
      </dsp:nvSpPr>
      <dsp:spPr>
        <a:xfrm rot="5400000">
          <a:off x="5265944" y="-2284481"/>
          <a:ext cx="496283" cy="518972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IN" sz="2500" kern="1200" dirty="0"/>
            <a:t>38 nos.</a:t>
          </a:r>
        </a:p>
      </dsp:txBody>
      <dsp:txXfrm rot="-5400000">
        <a:off x="2919222" y="86468"/>
        <a:ext cx="5165501" cy="447829"/>
      </dsp:txXfrm>
    </dsp:sp>
    <dsp:sp modelId="{4EA03068-A3C1-4FC9-856B-BDE37F93EBD9}">
      <dsp:nvSpPr>
        <dsp:cNvPr id="0" name=""/>
        <dsp:cNvSpPr/>
      </dsp:nvSpPr>
      <dsp:spPr>
        <a:xfrm>
          <a:off x="0" y="205"/>
          <a:ext cx="2919222" cy="62035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IN" sz="1500" kern="1200" dirty="0"/>
            <a:t>QA</a:t>
          </a:r>
        </a:p>
      </dsp:txBody>
      <dsp:txXfrm>
        <a:off x="30283" y="30488"/>
        <a:ext cx="2858656" cy="559788"/>
      </dsp:txXfrm>
    </dsp:sp>
    <dsp:sp modelId="{89C54003-F729-41F2-891C-9B135635F394}">
      <dsp:nvSpPr>
        <dsp:cNvPr id="0" name=""/>
        <dsp:cNvSpPr/>
      </dsp:nvSpPr>
      <dsp:spPr>
        <a:xfrm rot="5400000">
          <a:off x="5265944" y="-1633109"/>
          <a:ext cx="496283" cy="518972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IN" sz="2500" kern="1200" dirty="0"/>
            <a:t>138 nos.</a:t>
          </a:r>
        </a:p>
      </dsp:txBody>
      <dsp:txXfrm rot="-5400000">
        <a:off x="2919222" y="737840"/>
        <a:ext cx="5165501" cy="447829"/>
      </dsp:txXfrm>
    </dsp:sp>
    <dsp:sp modelId="{0AFD1FC5-EC4E-430B-95F5-05C5F1FFF12E}">
      <dsp:nvSpPr>
        <dsp:cNvPr id="0" name=""/>
        <dsp:cNvSpPr/>
      </dsp:nvSpPr>
      <dsp:spPr>
        <a:xfrm>
          <a:off x="0" y="651577"/>
          <a:ext cx="2919222" cy="62035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IN" sz="1500" kern="1200" dirty="0"/>
            <a:t>QC + Microbiology +QCD</a:t>
          </a:r>
        </a:p>
      </dsp:txBody>
      <dsp:txXfrm>
        <a:off x="30283" y="681860"/>
        <a:ext cx="2858656" cy="559788"/>
      </dsp:txXfrm>
    </dsp:sp>
    <dsp:sp modelId="{751ABCCF-60A4-42BC-B4CA-7A847DE492AF}">
      <dsp:nvSpPr>
        <dsp:cNvPr id="0" name=""/>
        <dsp:cNvSpPr/>
      </dsp:nvSpPr>
      <dsp:spPr>
        <a:xfrm rot="5400000">
          <a:off x="5265944" y="-981736"/>
          <a:ext cx="496283" cy="518972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IN" sz="2500" kern="1200" dirty="0"/>
            <a:t>22 nos.</a:t>
          </a:r>
        </a:p>
      </dsp:txBody>
      <dsp:txXfrm rot="-5400000">
        <a:off x="2919222" y="1389213"/>
        <a:ext cx="5165501" cy="447829"/>
      </dsp:txXfrm>
    </dsp:sp>
    <dsp:sp modelId="{4F2594AE-9B11-4A28-9484-212591D86D3E}">
      <dsp:nvSpPr>
        <dsp:cNvPr id="0" name=""/>
        <dsp:cNvSpPr/>
      </dsp:nvSpPr>
      <dsp:spPr>
        <a:xfrm>
          <a:off x="0" y="1302949"/>
          <a:ext cx="2919222" cy="62035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IN" sz="1500" kern="1200" dirty="0"/>
            <a:t>EHS </a:t>
          </a:r>
        </a:p>
      </dsp:txBody>
      <dsp:txXfrm>
        <a:off x="30283" y="1333232"/>
        <a:ext cx="2858656" cy="559788"/>
      </dsp:txXfrm>
    </dsp:sp>
    <dsp:sp modelId="{8038A76B-8073-4C8E-A7E7-AAD57AF6E3A6}">
      <dsp:nvSpPr>
        <dsp:cNvPr id="0" name=""/>
        <dsp:cNvSpPr/>
      </dsp:nvSpPr>
      <dsp:spPr>
        <a:xfrm rot="5400000">
          <a:off x="5265944" y="-330364"/>
          <a:ext cx="496283" cy="518972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IN" sz="2500" kern="1200" dirty="0"/>
            <a:t>126 nos.</a:t>
          </a:r>
        </a:p>
      </dsp:txBody>
      <dsp:txXfrm rot="-5400000">
        <a:off x="2919222" y="2040585"/>
        <a:ext cx="5165501" cy="447829"/>
      </dsp:txXfrm>
    </dsp:sp>
    <dsp:sp modelId="{8C0D55CF-465D-46F3-8712-CA64D7075E2C}">
      <dsp:nvSpPr>
        <dsp:cNvPr id="0" name=""/>
        <dsp:cNvSpPr/>
      </dsp:nvSpPr>
      <dsp:spPr>
        <a:xfrm>
          <a:off x="0" y="1954322"/>
          <a:ext cx="2919222" cy="62035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IN" sz="1500" kern="1200" dirty="0"/>
            <a:t>Production </a:t>
          </a:r>
        </a:p>
      </dsp:txBody>
      <dsp:txXfrm>
        <a:off x="30283" y="1984605"/>
        <a:ext cx="2858656" cy="559788"/>
      </dsp:txXfrm>
    </dsp:sp>
    <dsp:sp modelId="{99C1FABA-ED20-4894-8400-44A5DA3D0C90}">
      <dsp:nvSpPr>
        <dsp:cNvPr id="0" name=""/>
        <dsp:cNvSpPr/>
      </dsp:nvSpPr>
      <dsp:spPr>
        <a:xfrm rot="5400000">
          <a:off x="5265944" y="321007"/>
          <a:ext cx="496283" cy="518972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a:t>73 nos.</a:t>
          </a:r>
          <a:endParaRPr lang="en-IN" sz="2500" kern="1200" dirty="0"/>
        </a:p>
      </dsp:txBody>
      <dsp:txXfrm rot="-5400000">
        <a:off x="2919222" y="2691957"/>
        <a:ext cx="5165501" cy="447829"/>
      </dsp:txXfrm>
    </dsp:sp>
    <dsp:sp modelId="{88BCD58F-4711-4142-A616-F8181C1BD3C7}">
      <dsp:nvSpPr>
        <dsp:cNvPr id="0" name=""/>
        <dsp:cNvSpPr/>
      </dsp:nvSpPr>
      <dsp:spPr>
        <a:xfrm>
          <a:off x="0" y="2605694"/>
          <a:ext cx="2919222" cy="62035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R&amp;D +ADL </a:t>
          </a:r>
          <a:endParaRPr lang="en-IN" sz="1500" kern="1200" dirty="0"/>
        </a:p>
      </dsp:txBody>
      <dsp:txXfrm>
        <a:off x="30283" y="2635977"/>
        <a:ext cx="2858656" cy="559788"/>
      </dsp:txXfrm>
    </dsp:sp>
    <dsp:sp modelId="{828BBB99-A182-47C4-9F14-E0740C932157}">
      <dsp:nvSpPr>
        <dsp:cNvPr id="0" name=""/>
        <dsp:cNvSpPr/>
      </dsp:nvSpPr>
      <dsp:spPr>
        <a:xfrm rot="5400000">
          <a:off x="5265944" y="972379"/>
          <a:ext cx="496283" cy="518972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IN" sz="2500" kern="1200" dirty="0"/>
            <a:t>33 nos.</a:t>
          </a:r>
        </a:p>
      </dsp:txBody>
      <dsp:txXfrm rot="-5400000">
        <a:off x="2919222" y="3343329"/>
        <a:ext cx="5165501" cy="447829"/>
      </dsp:txXfrm>
    </dsp:sp>
    <dsp:sp modelId="{9B5E2344-4931-4326-B91E-CC8CA2E59952}">
      <dsp:nvSpPr>
        <dsp:cNvPr id="0" name=""/>
        <dsp:cNvSpPr/>
      </dsp:nvSpPr>
      <dsp:spPr>
        <a:xfrm>
          <a:off x="0" y="3257066"/>
          <a:ext cx="2919222" cy="62035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IN" sz="1500" kern="1200" dirty="0"/>
            <a:t>Warehouse</a:t>
          </a:r>
        </a:p>
      </dsp:txBody>
      <dsp:txXfrm>
        <a:off x="30283" y="3287349"/>
        <a:ext cx="2858656" cy="559788"/>
      </dsp:txXfrm>
    </dsp:sp>
    <dsp:sp modelId="{E953C938-7A06-4717-AA01-7FB9A1E54091}">
      <dsp:nvSpPr>
        <dsp:cNvPr id="0" name=""/>
        <dsp:cNvSpPr/>
      </dsp:nvSpPr>
      <dsp:spPr>
        <a:xfrm rot="5400000">
          <a:off x="5265944" y="1623752"/>
          <a:ext cx="496283" cy="518972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IN" sz="2500" kern="1200" dirty="0"/>
            <a:t>63 nos.</a:t>
          </a:r>
        </a:p>
      </dsp:txBody>
      <dsp:txXfrm rot="-5400000">
        <a:off x="2919222" y="3994702"/>
        <a:ext cx="5165501" cy="447829"/>
      </dsp:txXfrm>
    </dsp:sp>
    <dsp:sp modelId="{9EB1674F-8DA0-418A-97F9-867D995592E9}">
      <dsp:nvSpPr>
        <dsp:cNvPr id="0" name=""/>
        <dsp:cNvSpPr/>
      </dsp:nvSpPr>
      <dsp:spPr>
        <a:xfrm>
          <a:off x="0" y="3908438"/>
          <a:ext cx="2919222" cy="62035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IN" sz="1500" kern="1200" dirty="0"/>
            <a:t>Engineering (Electrical + Instrumentation + Maintenance)  </a:t>
          </a:r>
        </a:p>
      </dsp:txBody>
      <dsp:txXfrm>
        <a:off x="30283" y="3938721"/>
        <a:ext cx="2858656" cy="559788"/>
      </dsp:txXfrm>
    </dsp:sp>
    <dsp:sp modelId="{EC007B54-A60E-4B31-90B7-2AF7DDBCC475}">
      <dsp:nvSpPr>
        <dsp:cNvPr id="0" name=""/>
        <dsp:cNvSpPr/>
      </dsp:nvSpPr>
      <dsp:spPr>
        <a:xfrm rot="5400000">
          <a:off x="5265944" y="2275124"/>
          <a:ext cx="496283" cy="518972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IN" sz="2500" kern="1200" dirty="0"/>
            <a:t>16 nos.</a:t>
          </a:r>
        </a:p>
      </dsp:txBody>
      <dsp:txXfrm rot="-5400000">
        <a:off x="2919222" y="4646074"/>
        <a:ext cx="5165501" cy="447829"/>
      </dsp:txXfrm>
    </dsp:sp>
    <dsp:sp modelId="{08158AE9-45F9-410B-B1EA-BB4336695B8B}">
      <dsp:nvSpPr>
        <dsp:cNvPr id="0" name=""/>
        <dsp:cNvSpPr/>
      </dsp:nvSpPr>
      <dsp:spPr>
        <a:xfrm>
          <a:off x="0" y="4559810"/>
          <a:ext cx="2919222" cy="62035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IN" sz="1500" kern="1200" dirty="0"/>
            <a:t>HR &amp; Admin</a:t>
          </a:r>
        </a:p>
      </dsp:txBody>
      <dsp:txXfrm>
        <a:off x="30283" y="4590093"/>
        <a:ext cx="2858656" cy="5597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A9B81-68F8-4660-BF31-C9D7D159A8EA}">
      <dsp:nvSpPr>
        <dsp:cNvPr id="0" name=""/>
        <dsp:cNvSpPr/>
      </dsp:nvSpPr>
      <dsp:spPr>
        <a:xfrm>
          <a:off x="3988816" y="2993813"/>
          <a:ext cx="2174917" cy="140885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 Monitor safety performance</a:t>
          </a:r>
          <a:endParaRPr lang="en-IN" sz="1200" kern="1200" dirty="0"/>
        </a:p>
      </dsp:txBody>
      <dsp:txXfrm>
        <a:off x="4672239" y="3376974"/>
        <a:ext cx="1460546" cy="994744"/>
      </dsp:txXfrm>
    </dsp:sp>
    <dsp:sp modelId="{5F281440-70C2-4EE6-AF32-E8833E6B4207}">
      <dsp:nvSpPr>
        <dsp:cNvPr id="0" name=""/>
        <dsp:cNvSpPr/>
      </dsp:nvSpPr>
      <dsp:spPr>
        <a:xfrm>
          <a:off x="440266" y="2993813"/>
          <a:ext cx="2174917" cy="140885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Safety awareness</a:t>
          </a:r>
          <a:endParaRPr lang="en-IN" sz="1200" kern="1200" dirty="0"/>
        </a:p>
        <a:p>
          <a:pPr marL="114300" lvl="1" indent="-114300" algn="l" defTabSz="533400">
            <a:lnSpc>
              <a:spcPct val="90000"/>
            </a:lnSpc>
            <a:spcBef>
              <a:spcPct val="0"/>
            </a:spcBef>
            <a:spcAft>
              <a:spcPct val="15000"/>
            </a:spcAft>
            <a:buChar char="•"/>
          </a:pPr>
          <a:r>
            <a:rPr lang="en-US" sz="1200" kern="1200" dirty="0"/>
            <a:t>Safety communication</a:t>
          </a:r>
          <a:endParaRPr lang="en-IN" sz="1200" kern="1200" dirty="0"/>
        </a:p>
        <a:p>
          <a:pPr marL="114300" lvl="1" indent="-114300" algn="l" defTabSz="533400">
            <a:lnSpc>
              <a:spcPct val="90000"/>
            </a:lnSpc>
            <a:spcBef>
              <a:spcPct val="0"/>
            </a:spcBef>
            <a:spcAft>
              <a:spcPct val="15000"/>
            </a:spcAft>
            <a:buChar char="•"/>
          </a:pPr>
          <a:r>
            <a:rPr lang="en-US" sz="1200" kern="1200" dirty="0"/>
            <a:t>CAPA</a:t>
          </a:r>
          <a:endParaRPr lang="en-IN" sz="1200" kern="1200" dirty="0"/>
        </a:p>
      </dsp:txBody>
      <dsp:txXfrm>
        <a:off x="471214" y="3376974"/>
        <a:ext cx="1460546" cy="994744"/>
      </dsp:txXfrm>
    </dsp:sp>
    <dsp:sp modelId="{77DC1D41-871E-4EDE-87F5-6437F7F68CBA}">
      <dsp:nvSpPr>
        <dsp:cNvPr id="0" name=""/>
        <dsp:cNvSpPr/>
      </dsp:nvSpPr>
      <dsp:spPr>
        <a:xfrm>
          <a:off x="3988816" y="0"/>
          <a:ext cx="2174917" cy="140885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Implement planned safety program</a:t>
          </a:r>
          <a:endParaRPr lang="en-IN" sz="1200" kern="1200" dirty="0"/>
        </a:p>
      </dsp:txBody>
      <dsp:txXfrm>
        <a:off x="4672239" y="30948"/>
        <a:ext cx="1460546" cy="994744"/>
      </dsp:txXfrm>
    </dsp:sp>
    <dsp:sp modelId="{CD95803C-EDC0-4039-8AF4-A22C2433F196}">
      <dsp:nvSpPr>
        <dsp:cNvPr id="0" name=""/>
        <dsp:cNvSpPr/>
      </dsp:nvSpPr>
      <dsp:spPr>
        <a:xfrm>
          <a:off x="440266" y="0"/>
          <a:ext cx="2174917" cy="140885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Establish Safety management frame work</a:t>
          </a:r>
          <a:endParaRPr lang="en-IN" sz="1200" kern="1200" dirty="0"/>
        </a:p>
      </dsp:txBody>
      <dsp:txXfrm>
        <a:off x="471214" y="30948"/>
        <a:ext cx="1460546" cy="994744"/>
      </dsp:txXfrm>
    </dsp:sp>
    <dsp:sp modelId="{C10B8BBC-8385-4043-B827-D4C6A4A918E0}">
      <dsp:nvSpPr>
        <dsp:cNvPr id="0" name=""/>
        <dsp:cNvSpPr/>
      </dsp:nvSpPr>
      <dsp:spPr>
        <a:xfrm>
          <a:off x="1351618" y="250952"/>
          <a:ext cx="1906354" cy="1906354"/>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Plan</a:t>
          </a:r>
          <a:endParaRPr lang="en-IN" sz="2800" kern="1200" dirty="0"/>
        </a:p>
      </dsp:txBody>
      <dsp:txXfrm>
        <a:off x="1909976" y="809310"/>
        <a:ext cx="1347996" cy="1347996"/>
      </dsp:txXfrm>
    </dsp:sp>
    <dsp:sp modelId="{9915F6D1-CD71-48AD-949A-0CE6F857E53B}">
      <dsp:nvSpPr>
        <dsp:cNvPr id="0" name=""/>
        <dsp:cNvSpPr/>
      </dsp:nvSpPr>
      <dsp:spPr>
        <a:xfrm rot="5400000">
          <a:off x="3346026" y="250952"/>
          <a:ext cx="1906354" cy="1906354"/>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Do</a:t>
          </a:r>
          <a:endParaRPr lang="en-IN" sz="2800" kern="1200" dirty="0"/>
        </a:p>
      </dsp:txBody>
      <dsp:txXfrm rot="-5400000">
        <a:off x="3346026" y="809310"/>
        <a:ext cx="1347996" cy="1347996"/>
      </dsp:txXfrm>
    </dsp:sp>
    <dsp:sp modelId="{B0F7463C-663F-4571-B4C4-AF02A414CD15}">
      <dsp:nvSpPr>
        <dsp:cNvPr id="0" name=""/>
        <dsp:cNvSpPr/>
      </dsp:nvSpPr>
      <dsp:spPr>
        <a:xfrm rot="10800000">
          <a:off x="3346026" y="2245360"/>
          <a:ext cx="1906354" cy="1906354"/>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Check</a:t>
          </a:r>
          <a:endParaRPr lang="en-IN" sz="2800" kern="1200" dirty="0"/>
        </a:p>
      </dsp:txBody>
      <dsp:txXfrm rot="10800000">
        <a:off x="3346026" y="2245360"/>
        <a:ext cx="1347996" cy="1347996"/>
      </dsp:txXfrm>
    </dsp:sp>
    <dsp:sp modelId="{6A9B2CCC-DB84-4C43-8051-92C1E3473C0C}">
      <dsp:nvSpPr>
        <dsp:cNvPr id="0" name=""/>
        <dsp:cNvSpPr/>
      </dsp:nvSpPr>
      <dsp:spPr>
        <a:xfrm rot="16200000">
          <a:off x="1351618" y="2245360"/>
          <a:ext cx="1906354" cy="1906354"/>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Act</a:t>
          </a:r>
          <a:endParaRPr lang="en-IN" sz="2800" kern="1200" dirty="0"/>
        </a:p>
      </dsp:txBody>
      <dsp:txXfrm rot="5400000">
        <a:off x="1909976" y="2245360"/>
        <a:ext cx="1347996" cy="1347996"/>
      </dsp:txXfrm>
    </dsp:sp>
    <dsp:sp modelId="{E271D7F8-4EE1-4CC0-AC8E-75E51FFD283D}">
      <dsp:nvSpPr>
        <dsp:cNvPr id="0" name=""/>
        <dsp:cNvSpPr/>
      </dsp:nvSpPr>
      <dsp:spPr>
        <a:xfrm>
          <a:off x="2972900" y="1805093"/>
          <a:ext cx="658198" cy="572346"/>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3A5CAF-FA31-4EBB-AE7E-FFDEED16518E}">
      <dsp:nvSpPr>
        <dsp:cNvPr id="0" name=""/>
        <dsp:cNvSpPr/>
      </dsp:nvSpPr>
      <dsp:spPr>
        <a:xfrm rot="10800000">
          <a:off x="2972900" y="2025226"/>
          <a:ext cx="658198" cy="572346"/>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DFA55A-49C1-4110-9E34-26AF1DB0B7F8}">
      <dsp:nvSpPr>
        <dsp:cNvPr id="0" name=""/>
        <dsp:cNvSpPr/>
      </dsp:nvSpPr>
      <dsp:spPr>
        <a:xfrm>
          <a:off x="7251441" y="1068472"/>
          <a:ext cx="1159876" cy="2665322"/>
        </a:xfrm>
        <a:prstGeom prst="wedgeRectCallout">
          <a:avLst>
            <a:gd name="adj1" fmla="val 0"/>
            <a:gd name="adj2" fmla="val 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t" anchorCtr="0">
          <a:noAutofit/>
        </a:bodyPr>
        <a:lstStyle/>
        <a:p>
          <a:pPr marL="0" lvl="0" indent="0" algn="l" defTabSz="444500">
            <a:lnSpc>
              <a:spcPct val="90000"/>
            </a:lnSpc>
            <a:spcBef>
              <a:spcPct val="0"/>
            </a:spcBef>
            <a:spcAft>
              <a:spcPct val="35000"/>
            </a:spcAft>
            <a:buNone/>
          </a:pPr>
          <a:r>
            <a:rPr lang="en-US" sz="1000" kern="1200" dirty="0">
              <a:latin typeface="Arial" panose="020B0604020202020204" pitchFamily="34" charset="0"/>
              <a:cs typeface="Arial" panose="020B0604020202020204" pitchFamily="34" charset="0"/>
            </a:rPr>
            <a:t>Production planning </a:t>
          </a:r>
          <a:endParaRPr lang="en-IN" sz="1000" kern="1200" dirty="0">
            <a:latin typeface="Arial" panose="020B0604020202020204" pitchFamily="34" charset="0"/>
            <a:cs typeface="Arial" panose="020B0604020202020204" pitchFamily="34" charset="0"/>
          </a:endParaRPr>
        </a:p>
        <a:p>
          <a:pPr marL="0" lvl="0" indent="0" algn="l" defTabSz="444500">
            <a:lnSpc>
              <a:spcPct val="90000"/>
            </a:lnSpc>
            <a:spcBef>
              <a:spcPct val="0"/>
            </a:spcBef>
            <a:spcAft>
              <a:spcPct val="35000"/>
            </a:spcAft>
            <a:buNone/>
          </a:pPr>
          <a:r>
            <a:rPr lang="en-US" sz="1000" kern="1200" dirty="0">
              <a:latin typeface="Arial" panose="020B0604020202020204" pitchFamily="34" charset="0"/>
              <a:cs typeface="Arial" panose="020B0604020202020204" pitchFamily="34" charset="0"/>
            </a:rPr>
            <a:t>Production efficiency improvement </a:t>
          </a:r>
          <a:endParaRPr lang="en-IN" sz="1000" kern="1200" dirty="0">
            <a:latin typeface="Arial" panose="020B0604020202020204" pitchFamily="34" charset="0"/>
            <a:cs typeface="Arial" panose="020B0604020202020204" pitchFamily="34" charset="0"/>
          </a:endParaRPr>
        </a:p>
        <a:p>
          <a:pPr marL="0" lvl="0" indent="0" algn="l" defTabSz="444500">
            <a:lnSpc>
              <a:spcPct val="90000"/>
            </a:lnSpc>
            <a:spcBef>
              <a:spcPct val="0"/>
            </a:spcBef>
            <a:spcAft>
              <a:spcPct val="35000"/>
            </a:spcAft>
            <a:buNone/>
          </a:pPr>
          <a:r>
            <a:rPr lang="en-US" sz="1000" kern="1200" dirty="0">
              <a:latin typeface="Arial" panose="020B0604020202020204" pitchFamily="34" charset="0"/>
              <a:cs typeface="Arial" panose="020B0604020202020204" pitchFamily="34" charset="0"/>
            </a:rPr>
            <a:t>Energy conservation </a:t>
          </a:r>
          <a:endParaRPr lang="en-IN" sz="1000" kern="1200" dirty="0">
            <a:latin typeface="Arial" panose="020B0604020202020204" pitchFamily="34" charset="0"/>
            <a:cs typeface="Arial" panose="020B0604020202020204" pitchFamily="34" charset="0"/>
          </a:endParaRPr>
        </a:p>
        <a:p>
          <a:pPr marL="0" lvl="0" indent="0" algn="l" defTabSz="444500">
            <a:lnSpc>
              <a:spcPct val="90000"/>
            </a:lnSpc>
            <a:spcBef>
              <a:spcPct val="0"/>
            </a:spcBef>
            <a:spcAft>
              <a:spcPct val="35000"/>
            </a:spcAft>
            <a:buNone/>
          </a:pPr>
          <a:r>
            <a:rPr lang="en-US" sz="1000" kern="1200" dirty="0">
              <a:latin typeface="Arial" panose="020B0604020202020204" pitchFamily="34" charset="0"/>
              <a:cs typeface="Arial" panose="020B0604020202020204" pitchFamily="34" charset="0"/>
            </a:rPr>
            <a:t>Quality monitoring </a:t>
          </a:r>
          <a:endParaRPr lang="en-IN" sz="1000" kern="1200" dirty="0">
            <a:latin typeface="Arial" panose="020B0604020202020204" pitchFamily="34" charset="0"/>
            <a:cs typeface="Arial" panose="020B0604020202020204" pitchFamily="34" charset="0"/>
          </a:endParaRPr>
        </a:p>
      </dsp:txBody>
      <dsp:txXfrm>
        <a:off x="7398683" y="1068472"/>
        <a:ext cx="1012635" cy="2665322"/>
      </dsp:txXfrm>
    </dsp:sp>
    <dsp:sp modelId="{A1FC6FCE-2D0B-449B-927E-8C3F0591C975}">
      <dsp:nvSpPr>
        <dsp:cNvPr id="0" name=""/>
        <dsp:cNvSpPr/>
      </dsp:nvSpPr>
      <dsp:spPr>
        <a:xfrm>
          <a:off x="7208501" y="142408"/>
          <a:ext cx="1261043" cy="9116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Arial" panose="020B0604020202020204" pitchFamily="34" charset="0"/>
              <a:cs typeface="Arial" panose="020B0604020202020204" pitchFamily="34" charset="0"/>
            </a:rPr>
            <a:t>Commercial production </a:t>
          </a:r>
          <a:endParaRPr lang="en-IN" sz="1000" kern="1200" dirty="0">
            <a:latin typeface="Arial" panose="020B0604020202020204" pitchFamily="34" charset="0"/>
            <a:cs typeface="Arial" panose="020B0604020202020204" pitchFamily="34" charset="0"/>
          </a:endParaRPr>
        </a:p>
      </dsp:txBody>
      <dsp:txXfrm>
        <a:off x="7208501" y="142408"/>
        <a:ext cx="1261043" cy="911605"/>
      </dsp:txXfrm>
    </dsp:sp>
    <dsp:sp modelId="{A01ADBC4-EB61-41E6-B874-9125073D3A6D}">
      <dsp:nvSpPr>
        <dsp:cNvPr id="0" name=""/>
        <dsp:cNvSpPr/>
      </dsp:nvSpPr>
      <dsp:spPr>
        <a:xfrm>
          <a:off x="5927586" y="1028883"/>
          <a:ext cx="1276329" cy="3075915"/>
        </a:xfrm>
        <a:prstGeom prst="wedgeRectCallout">
          <a:avLst>
            <a:gd name="adj1" fmla="val 62500"/>
            <a:gd name="adj2" fmla="val 2083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t" anchorCtr="0">
          <a:noAutofit/>
        </a:bodyPr>
        <a:lstStyle/>
        <a:p>
          <a:pPr marL="0" lvl="0" indent="0" algn="l" defTabSz="444500">
            <a:lnSpc>
              <a:spcPct val="90000"/>
            </a:lnSpc>
            <a:spcBef>
              <a:spcPct val="0"/>
            </a:spcBef>
            <a:spcAft>
              <a:spcPct val="35000"/>
            </a:spcAft>
            <a:buNone/>
          </a:pPr>
          <a:r>
            <a:rPr lang="en-US" sz="1000" kern="1200" dirty="0">
              <a:latin typeface="Arial" panose="020B0604020202020204" pitchFamily="34" charset="0"/>
              <a:cs typeface="Arial" panose="020B0604020202020204" pitchFamily="34" charset="0"/>
            </a:rPr>
            <a:t>Process validation </a:t>
          </a:r>
          <a:endParaRPr lang="en-IN" sz="1000" kern="1200" dirty="0">
            <a:latin typeface="Arial" panose="020B0604020202020204" pitchFamily="34" charset="0"/>
            <a:cs typeface="Arial" panose="020B0604020202020204" pitchFamily="34" charset="0"/>
          </a:endParaRPr>
        </a:p>
        <a:p>
          <a:pPr marL="0" lvl="0" indent="0" algn="l" defTabSz="444500">
            <a:lnSpc>
              <a:spcPct val="90000"/>
            </a:lnSpc>
            <a:spcBef>
              <a:spcPct val="0"/>
            </a:spcBef>
            <a:spcAft>
              <a:spcPct val="35000"/>
            </a:spcAft>
            <a:buNone/>
          </a:pPr>
          <a:r>
            <a:rPr lang="en-US" sz="1000" kern="1200" dirty="0">
              <a:latin typeface="Arial" panose="020B0604020202020204" pitchFamily="34" charset="0"/>
              <a:cs typeface="Arial" panose="020B0604020202020204" pitchFamily="34" charset="0"/>
            </a:rPr>
            <a:t>Finalization of reactor and equipment for commercial scale </a:t>
          </a:r>
          <a:endParaRPr lang="en-IN" sz="1000" kern="1200" dirty="0">
            <a:latin typeface="Arial" panose="020B0604020202020204" pitchFamily="34" charset="0"/>
            <a:cs typeface="Arial" panose="020B0604020202020204" pitchFamily="34" charset="0"/>
          </a:endParaRPr>
        </a:p>
        <a:p>
          <a:pPr marL="0" lvl="0" indent="0" algn="l" defTabSz="444500">
            <a:lnSpc>
              <a:spcPct val="90000"/>
            </a:lnSpc>
            <a:spcBef>
              <a:spcPct val="0"/>
            </a:spcBef>
            <a:spcAft>
              <a:spcPct val="35000"/>
            </a:spcAft>
            <a:buNone/>
          </a:pPr>
          <a:r>
            <a:rPr lang="en-US" sz="1000" kern="1200" dirty="0">
              <a:latin typeface="Arial" panose="020B0604020202020204" pitchFamily="34" charset="0"/>
              <a:cs typeface="Arial" panose="020B0604020202020204" pitchFamily="34" charset="0"/>
            </a:rPr>
            <a:t>Stability studies </a:t>
          </a:r>
          <a:endParaRPr lang="en-IN" sz="1000" kern="1200" dirty="0">
            <a:latin typeface="Arial" panose="020B0604020202020204" pitchFamily="34" charset="0"/>
            <a:cs typeface="Arial" panose="020B0604020202020204" pitchFamily="34" charset="0"/>
          </a:endParaRPr>
        </a:p>
        <a:p>
          <a:pPr marL="0" lvl="0" indent="0" algn="l" defTabSz="444500">
            <a:lnSpc>
              <a:spcPct val="90000"/>
            </a:lnSpc>
            <a:spcBef>
              <a:spcPct val="0"/>
            </a:spcBef>
            <a:spcAft>
              <a:spcPct val="35000"/>
            </a:spcAft>
            <a:buNone/>
          </a:pPr>
          <a:r>
            <a:rPr lang="en-US" sz="1000" kern="1200" dirty="0">
              <a:latin typeface="Arial" panose="020B0604020202020204" pitchFamily="34" charset="0"/>
              <a:cs typeface="Arial" panose="020B0604020202020204" pitchFamily="34" charset="0"/>
            </a:rPr>
            <a:t>Quality monitoring </a:t>
          </a:r>
          <a:endParaRPr lang="en-IN" sz="1000" kern="1200" dirty="0">
            <a:latin typeface="Arial" panose="020B0604020202020204" pitchFamily="34" charset="0"/>
            <a:cs typeface="Arial" panose="020B0604020202020204" pitchFamily="34" charset="0"/>
          </a:endParaRPr>
        </a:p>
        <a:p>
          <a:pPr marL="0" lvl="0" indent="0" algn="l" defTabSz="444500">
            <a:lnSpc>
              <a:spcPct val="90000"/>
            </a:lnSpc>
            <a:spcBef>
              <a:spcPct val="0"/>
            </a:spcBef>
            <a:spcAft>
              <a:spcPct val="35000"/>
            </a:spcAft>
            <a:buNone/>
          </a:pPr>
          <a:r>
            <a:rPr lang="en-US" sz="1000" kern="1200" dirty="0">
              <a:latin typeface="Arial" panose="020B0604020202020204" pitchFamily="34" charset="0"/>
              <a:cs typeface="Arial" panose="020B0604020202020204" pitchFamily="34" charset="0"/>
            </a:rPr>
            <a:t>Finalization of Engineering &amp; administrative controls </a:t>
          </a:r>
          <a:endParaRPr lang="en-IN" sz="1000" kern="1200" dirty="0">
            <a:latin typeface="Arial" panose="020B0604020202020204" pitchFamily="34" charset="0"/>
            <a:cs typeface="Arial" panose="020B0604020202020204" pitchFamily="34" charset="0"/>
          </a:endParaRPr>
        </a:p>
        <a:p>
          <a:pPr marL="0" lvl="0" indent="0" algn="l" defTabSz="444500">
            <a:lnSpc>
              <a:spcPct val="90000"/>
            </a:lnSpc>
            <a:spcBef>
              <a:spcPct val="0"/>
            </a:spcBef>
            <a:spcAft>
              <a:spcPct val="35000"/>
            </a:spcAft>
            <a:buNone/>
          </a:pPr>
          <a:r>
            <a:rPr lang="en-US" sz="1000" kern="1200" dirty="0">
              <a:latin typeface="Arial" panose="020B0604020202020204" pitchFamily="34" charset="0"/>
              <a:cs typeface="Arial" panose="020B0604020202020204" pitchFamily="34" charset="0"/>
            </a:rPr>
            <a:t>Defining </a:t>
          </a:r>
          <a:r>
            <a:rPr lang="en-US" sz="1000" kern="1200" dirty="0" err="1">
              <a:latin typeface="Arial" panose="020B0604020202020204" pitchFamily="34" charset="0"/>
              <a:cs typeface="Arial" panose="020B0604020202020204" pitchFamily="34" charset="0"/>
            </a:rPr>
            <a:t>LoP</a:t>
          </a:r>
          <a:endParaRPr lang="en-IN" sz="1000" kern="1200" dirty="0">
            <a:latin typeface="Arial" panose="020B0604020202020204" pitchFamily="34" charset="0"/>
            <a:cs typeface="Arial" panose="020B0604020202020204" pitchFamily="34" charset="0"/>
          </a:endParaRPr>
        </a:p>
      </dsp:txBody>
      <dsp:txXfrm>
        <a:off x="6089611" y="1028883"/>
        <a:ext cx="1114304" cy="3075915"/>
      </dsp:txXfrm>
    </dsp:sp>
    <dsp:sp modelId="{2590CCA8-6D95-48F8-8EB9-85B2A9865DD2}">
      <dsp:nvSpPr>
        <dsp:cNvPr id="0" name=""/>
        <dsp:cNvSpPr/>
      </dsp:nvSpPr>
      <dsp:spPr>
        <a:xfrm>
          <a:off x="5932171" y="240313"/>
          <a:ext cx="1276329" cy="8102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Arial" panose="020B0604020202020204" pitchFamily="34" charset="0"/>
              <a:cs typeface="Arial" panose="020B0604020202020204" pitchFamily="34" charset="0"/>
            </a:rPr>
            <a:t>Trial Production </a:t>
          </a:r>
          <a:endParaRPr lang="en-IN" sz="1000" kern="1200" dirty="0">
            <a:latin typeface="Arial" panose="020B0604020202020204" pitchFamily="34" charset="0"/>
            <a:cs typeface="Arial" panose="020B0604020202020204" pitchFamily="34" charset="0"/>
          </a:endParaRPr>
        </a:p>
      </dsp:txBody>
      <dsp:txXfrm>
        <a:off x="5932171" y="240313"/>
        <a:ext cx="1276329" cy="810219"/>
      </dsp:txXfrm>
    </dsp:sp>
    <dsp:sp modelId="{CF77F6B6-D8E8-4B04-BEC5-627CB8838516}">
      <dsp:nvSpPr>
        <dsp:cNvPr id="0" name=""/>
        <dsp:cNvSpPr/>
      </dsp:nvSpPr>
      <dsp:spPr>
        <a:xfrm>
          <a:off x="4655078" y="1056821"/>
          <a:ext cx="1276329" cy="3054570"/>
        </a:xfrm>
        <a:prstGeom prst="wedgeRectCallout">
          <a:avLst>
            <a:gd name="adj1" fmla="val 62500"/>
            <a:gd name="adj2" fmla="val 2083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t" anchorCtr="0">
          <a:noAutofit/>
        </a:bodyPr>
        <a:lstStyle/>
        <a:p>
          <a:pPr marL="0" lvl="0" indent="0" algn="l" defTabSz="444500">
            <a:lnSpc>
              <a:spcPct val="90000"/>
            </a:lnSpc>
            <a:spcBef>
              <a:spcPct val="0"/>
            </a:spcBef>
            <a:spcAft>
              <a:spcPct val="35000"/>
            </a:spcAft>
            <a:buNone/>
          </a:pPr>
          <a:r>
            <a:rPr lang="en-US" sz="1000" kern="1200" dirty="0">
              <a:latin typeface="Arial" panose="020B0604020202020204" pitchFamily="34" charset="0"/>
              <a:cs typeface="Arial" panose="020B0604020202020204" pitchFamily="34" charset="0"/>
            </a:rPr>
            <a:t>Reaction profile at scale </a:t>
          </a:r>
          <a:endParaRPr lang="en-IN" sz="1000" kern="1200" dirty="0">
            <a:latin typeface="Arial" panose="020B0604020202020204" pitchFamily="34" charset="0"/>
            <a:cs typeface="Arial" panose="020B0604020202020204" pitchFamily="34" charset="0"/>
          </a:endParaRPr>
        </a:p>
        <a:p>
          <a:pPr marL="0" lvl="0" indent="0" algn="l" defTabSz="444500">
            <a:lnSpc>
              <a:spcPct val="90000"/>
            </a:lnSpc>
            <a:spcBef>
              <a:spcPct val="0"/>
            </a:spcBef>
            <a:spcAft>
              <a:spcPct val="35000"/>
            </a:spcAft>
            <a:buNone/>
          </a:pPr>
          <a:r>
            <a:rPr lang="en-US" sz="1000" kern="1200" dirty="0">
              <a:latin typeface="Arial" panose="020B0604020202020204" pitchFamily="34" charset="0"/>
              <a:cs typeface="Arial" panose="020B0604020202020204" pitchFamily="34" charset="0"/>
            </a:rPr>
            <a:t>Utility requirement </a:t>
          </a:r>
          <a:endParaRPr lang="en-IN" sz="1000" kern="1200" dirty="0">
            <a:latin typeface="Arial" panose="020B0604020202020204" pitchFamily="34" charset="0"/>
            <a:cs typeface="Arial" panose="020B0604020202020204" pitchFamily="34" charset="0"/>
          </a:endParaRPr>
        </a:p>
        <a:p>
          <a:pPr marL="0" lvl="0" indent="0" algn="l" defTabSz="444500">
            <a:lnSpc>
              <a:spcPct val="90000"/>
            </a:lnSpc>
            <a:spcBef>
              <a:spcPct val="0"/>
            </a:spcBef>
            <a:spcAft>
              <a:spcPct val="35000"/>
            </a:spcAft>
            <a:buNone/>
          </a:pPr>
          <a:r>
            <a:rPr lang="en-US" sz="1000" kern="1200" dirty="0">
              <a:latin typeface="Arial" panose="020B0604020202020204" pitchFamily="34" charset="0"/>
              <a:cs typeface="Arial" panose="020B0604020202020204" pitchFamily="34" charset="0"/>
            </a:rPr>
            <a:t>Selection of reactor and downstream equipment </a:t>
          </a:r>
          <a:endParaRPr lang="en-IN" sz="1000" kern="1200" dirty="0">
            <a:latin typeface="Arial" panose="020B0604020202020204" pitchFamily="34" charset="0"/>
            <a:cs typeface="Arial" panose="020B0604020202020204" pitchFamily="34" charset="0"/>
          </a:endParaRPr>
        </a:p>
        <a:p>
          <a:pPr marL="0" lvl="0" indent="0" algn="l" defTabSz="444500">
            <a:lnSpc>
              <a:spcPct val="90000"/>
            </a:lnSpc>
            <a:spcBef>
              <a:spcPct val="0"/>
            </a:spcBef>
            <a:spcAft>
              <a:spcPct val="35000"/>
            </a:spcAft>
            <a:buNone/>
          </a:pPr>
          <a:r>
            <a:rPr lang="en-US" sz="1000" kern="1200" dirty="0">
              <a:latin typeface="Arial" panose="020B0604020202020204" pitchFamily="34" charset="0"/>
              <a:cs typeface="Arial" panose="020B0604020202020204" pitchFamily="34" charset="0"/>
            </a:rPr>
            <a:t>Finalization of RM, Intermediate and FG handling and storage protocol</a:t>
          </a:r>
          <a:endParaRPr lang="en-IN" sz="1000" kern="1200" dirty="0">
            <a:latin typeface="Arial" panose="020B0604020202020204" pitchFamily="34" charset="0"/>
            <a:cs typeface="Arial" panose="020B0604020202020204" pitchFamily="34" charset="0"/>
          </a:endParaRPr>
        </a:p>
        <a:p>
          <a:pPr marL="0" lvl="0" indent="0" algn="l" defTabSz="444500">
            <a:lnSpc>
              <a:spcPct val="90000"/>
            </a:lnSpc>
            <a:spcBef>
              <a:spcPct val="0"/>
            </a:spcBef>
            <a:spcAft>
              <a:spcPct val="35000"/>
            </a:spcAft>
            <a:buNone/>
          </a:pPr>
          <a:r>
            <a:rPr lang="en-US" sz="1000" kern="1200" dirty="0">
              <a:latin typeface="Arial" panose="020B0604020202020204" pitchFamily="34" charset="0"/>
              <a:cs typeface="Arial" panose="020B0604020202020204" pitchFamily="34" charset="0"/>
            </a:rPr>
            <a:t>Validation of cleaning protocol </a:t>
          </a:r>
          <a:endParaRPr lang="en-IN" sz="1000" kern="1200" dirty="0">
            <a:latin typeface="Arial" panose="020B0604020202020204" pitchFamily="34" charset="0"/>
            <a:cs typeface="Arial" panose="020B0604020202020204" pitchFamily="34" charset="0"/>
          </a:endParaRPr>
        </a:p>
        <a:p>
          <a:pPr marL="0" lvl="0" indent="0" algn="l" defTabSz="444500">
            <a:lnSpc>
              <a:spcPct val="90000"/>
            </a:lnSpc>
            <a:spcBef>
              <a:spcPct val="0"/>
            </a:spcBef>
            <a:spcAft>
              <a:spcPct val="35000"/>
            </a:spcAft>
            <a:buNone/>
          </a:pPr>
          <a:r>
            <a:rPr lang="en-US" sz="1000" kern="1200" dirty="0">
              <a:latin typeface="Arial" panose="020B0604020202020204" pitchFamily="34" charset="0"/>
              <a:cs typeface="Arial" panose="020B0604020202020204" pitchFamily="34" charset="0"/>
            </a:rPr>
            <a:t>Basic engineering package preparation</a:t>
          </a:r>
          <a:endParaRPr lang="en-IN" sz="1000" kern="1200" dirty="0">
            <a:latin typeface="Arial" panose="020B0604020202020204" pitchFamily="34" charset="0"/>
            <a:cs typeface="Arial" panose="020B0604020202020204" pitchFamily="34" charset="0"/>
          </a:endParaRPr>
        </a:p>
        <a:p>
          <a:pPr marL="0" lvl="0" indent="0" algn="l" defTabSz="444500">
            <a:lnSpc>
              <a:spcPct val="90000"/>
            </a:lnSpc>
            <a:spcBef>
              <a:spcPct val="0"/>
            </a:spcBef>
            <a:spcAft>
              <a:spcPct val="35000"/>
            </a:spcAft>
            <a:buNone/>
          </a:pPr>
          <a:r>
            <a:rPr lang="en-US" sz="1000" kern="1200" dirty="0">
              <a:latin typeface="Arial" panose="020B0604020202020204" pitchFamily="34" charset="0"/>
              <a:cs typeface="Arial" panose="020B0604020202020204" pitchFamily="34" charset="0"/>
            </a:rPr>
            <a:t>HAZOP studies  </a:t>
          </a:r>
          <a:endParaRPr lang="en-IN" sz="1000" kern="1200" dirty="0">
            <a:latin typeface="Arial" panose="020B0604020202020204" pitchFamily="34" charset="0"/>
            <a:cs typeface="Arial" panose="020B0604020202020204" pitchFamily="34" charset="0"/>
          </a:endParaRPr>
        </a:p>
      </dsp:txBody>
      <dsp:txXfrm>
        <a:off x="4817103" y="1056821"/>
        <a:ext cx="1114304" cy="3054570"/>
      </dsp:txXfrm>
    </dsp:sp>
    <dsp:sp modelId="{CE65DFCB-C594-4D75-AF0C-E0F452DC595B}">
      <dsp:nvSpPr>
        <dsp:cNvPr id="0" name=""/>
        <dsp:cNvSpPr/>
      </dsp:nvSpPr>
      <dsp:spPr>
        <a:xfrm>
          <a:off x="4655842" y="341700"/>
          <a:ext cx="1276329" cy="70883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Arial" panose="020B0604020202020204" pitchFamily="34" charset="0"/>
              <a:cs typeface="Arial" panose="020B0604020202020204" pitchFamily="34" charset="0"/>
            </a:rPr>
            <a:t>Pilot trials </a:t>
          </a:r>
          <a:endParaRPr lang="en-IN" sz="1000" kern="1200" dirty="0">
            <a:latin typeface="Arial" panose="020B0604020202020204" pitchFamily="34" charset="0"/>
            <a:cs typeface="Arial" panose="020B0604020202020204" pitchFamily="34" charset="0"/>
          </a:endParaRPr>
        </a:p>
      </dsp:txBody>
      <dsp:txXfrm>
        <a:off x="4655842" y="341700"/>
        <a:ext cx="1276329" cy="708832"/>
      </dsp:txXfrm>
    </dsp:sp>
    <dsp:sp modelId="{E20C5089-985F-443D-AD2B-1B0520C5D7E1}">
      <dsp:nvSpPr>
        <dsp:cNvPr id="0" name=""/>
        <dsp:cNvSpPr/>
      </dsp:nvSpPr>
      <dsp:spPr>
        <a:xfrm>
          <a:off x="3378749" y="1060614"/>
          <a:ext cx="1276329" cy="3272787"/>
        </a:xfrm>
        <a:prstGeom prst="wedgeRectCallout">
          <a:avLst>
            <a:gd name="adj1" fmla="val 62500"/>
            <a:gd name="adj2" fmla="val 2083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t" anchorCtr="0">
          <a:noAutofit/>
        </a:bodyPr>
        <a:lstStyle/>
        <a:p>
          <a:pPr marL="0" lvl="0" indent="0" algn="l" defTabSz="444500">
            <a:lnSpc>
              <a:spcPct val="90000"/>
            </a:lnSpc>
            <a:spcBef>
              <a:spcPct val="0"/>
            </a:spcBef>
            <a:spcAft>
              <a:spcPct val="35000"/>
            </a:spcAft>
            <a:buNone/>
          </a:pPr>
          <a:r>
            <a:rPr lang="en-US" sz="1000" kern="1200" dirty="0">
              <a:latin typeface="Arial" panose="020B0604020202020204" pitchFamily="34" charset="0"/>
              <a:cs typeface="Arial" panose="020B0604020202020204" pitchFamily="34" charset="0"/>
            </a:rPr>
            <a:t>Reaction profile at kilo scale </a:t>
          </a:r>
          <a:endParaRPr lang="en-IN" sz="1000" kern="1200" dirty="0">
            <a:latin typeface="Arial" panose="020B0604020202020204" pitchFamily="34" charset="0"/>
            <a:cs typeface="Arial" panose="020B0604020202020204" pitchFamily="34" charset="0"/>
          </a:endParaRPr>
        </a:p>
        <a:p>
          <a:pPr marL="0" lvl="0" indent="0" algn="l" defTabSz="444500">
            <a:lnSpc>
              <a:spcPct val="90000"/>
            </a:lnSpc>
            <a:spcBef>
              <a:spcPct val="0"/>
            </a:spcBef>
            <a:spcAft>
              <a:spcPct val="35000"/>
            </a:spcAft>
            <a:buNone/>
          </a:pPr>
          <a:r>
            <a:rPr lang="en-US" sz="1000" kern="1200" dirty="0">
              <a:latin typeface="Arial" panose="020B0604020202020204" pitchFamily="34" charset="0"/>
              <a:cs typeface="Arial" panose="020B0604020202020204" pitchFamily="34" charset="0"/>
            </a:rPr>
            <a:t>Calculation of dimensionless numbers </a:t>
          </a:r>
          <a:endParaRPr lang="en-IN" sz="1000" kern="1200" dirty="0">
            <a:latin typeface="Arial" panose="020B0604020202020204" pitchFamily="34" charset="0"/>
            <a:cs typeface="Arial" panose="020B0604020202020204" pitchFamily="34" charset="0"/>
          </a:endParaRPr>
        </a:p>
        <a:p>
          <a:pPr marL="0" lvl="0" indent="0" algn="l" defTabSz="444500">
            <a:lnSpc>
              <a:spcPct val="90000"/>
            </a:lnSpc>
            <a:spcBef>
              <a:spcPct val="0"/>
            </a:spcBef>
            <a:spcAft>
              <a:spcPct val="35000"/>
            </a:spcAft>
            <a:buNone/>
          </a:pPr>
          <a:r>
            <a:rPr lang="en-US" sz="1000" kern="1200" dirty="0">
              <a:latin typeface="Arial" panose="020B0604020202020204" pitchFamily="34" charset="0"/>
              <a:cs typeface="Arial" panose="020B0604020202020204" pitchFamily="34" charset="0"/>
            </a:rPr>
            <a:t>Listing of process requirements – Equipments &amp; utilities </a:t>
          </a:r>
          <a:endParaRPr lang="en-IN" sz="1000" kern="1200" dirty="0">
            <a:latin typeface="Arial" panose="020B0604020202020204" pitchFamily="34" charset="0"/>
            <a:cs typeface="Arial" panose="020B0604020202020204" pitchFamily="34" charset="0"/>
          </a:endParaRPr>
        </a:p>
        <a:p>
          <a:pPr marL="0" lvl="0" indent="0" algn="l" defTabSz="444500">
            <a:lnSpc>
              <a:spcPct val="90000"/>
            </a:lnSpc>
            <a:spcBef>
              <a:spcPct val="0"/>
            </a:spcBef>
            <a:spcAft>
              <a:spcPct val="35000"/>
            </a:spcAft>
            <a:buNone/>
          </a:pPr>
          <a:r>
            <a:rPr lang="en-US" sz="1000" kern="1200" dirty="0">
              <a:latin typeface="Arial" panose="020B0604020202020204" pitchFamily="34" charset="0"/>
              <a:cs typeface="Arial" panose="020B0604020202020204" pitchFamily="34" charset="0"/>
            </a:rPr>
            <a:t>Stability studies </a:t>
          </a:r>
          <a:endParaRPr lang="en-IN" sz="1000" kern="1200" dirty="0">
            <a:latin typeface="Arial" panose="020B0604020202020204" pitchFamily="34" charset="0"/>
            <a:cs typeface="Arial" panose="020B0604020202020204" pitchFamily="34" charset="0"/>
          </a:endParaRPr>
        </a:p>
        <a:p>
          <a:pPr marL="0" lvl="0" indent="0" algn="l" defTabSz="444500">
            <a:lnSpc>
              <a:spcPct val="90000"/>
            </a:lnSpc>
            <a:spcBef>
              <a:spcPct val="0"/>
            </a:spcBef>
            <a:spcAft>
              <a:spcPct val="35000"/>
            </a:spcAft>
            <a:buNone/>
          </a:pPr>
          <a:r>
            <a:rPr lang="en-US" sz="1000" kern="1200" dirty="0">
              <a:latin typeface="Arial" panose="020B0604020202020204" pitchFamily="34" charset="0"/>
              <a:cs typeface="Arial" panose="020B0604020202020204" pitchFamily="34" charset="0"/>
            </a:rPr>
            <a:t>Finalization of cleaning protocol </a:t>
          </a:r>
          <a:endParaRPr lang="en-IN" sz="1000" kern="1200" dirty="0">
            <a:latin typeface="Arial" panose="020B0604020202020204" pitchFamily="34" charset="0"/>
            <a:cs typeface="Arial" panose="020B0604020202020204" pitchFamily="34" charset="0"/>
          </a:endParaRPr>
        </a:p>
        <a:p>
          <a:pPr marL="0" lvl="0" indent="0" algn="l" defTabSz="444500">
            <a:lnSpc>
              <a:spcPct val="90000"/>
            </a:lnSpc>
            <a:spcBef>
              <a:spcPct val="0"/>
            </a:spcBef>
            <a:spcAft>
              <a:spcPct val="35000"/>
            </a:spcAft>
            <a:buNone/>
          </a:pPr>
          <a:r>
            <a:rPr lang="en-US" sz="1000" kern="1200" dirty="0">
              <a:latin typeface="Arial" panose="020B0604020202020204" pitchFamily="34" charset="0"/>
              <a:cs typeface="Arial" panose="020B0604020202020204" pitchFamily="34" charset="0"/>
            </a:rPr>
            <a:t>Solvent recovery &amp; reuse; if required </a:t>
          </a:r>
          <a:endParaRPr lang="en-IN" sz="1000" kern="1200" dirty="0">
            <a:latin typeface="Arial" panose="020B0604020202020204" pitchFamily="34" charset="0"/>
            <a:cs typeface="Arial" panose="020B0604020202020204" pitchFamily="34" charset="0"/>
          </a:endParaRPr>
        </a:p>
        <a:p>
          <a:pPr marL="0" lvl="0" indent="0" algn="l" defTabSz="444500">
            <a:lnSpc>
              <a:spcPct val="90000"/>
            </a:lnSpc>
            <a:spcBef>
              <a:spcPct val="0"/>
            </a:spcBef>
            <a:spcAft>
              <a:spcPct val="35000"/>
            </a:spcAft>
            <a:buNone/>
          </a:pPr>
          <a:r>
            <a:rPr lang="en-US" sz="1000" kern="1200" dirty="0">
              <a:latin typeface="Arial" panose="020B0604020202020204" pitchFamily="34" charset="0"/>
              <a:cs typeface="Arial" panose="020B0604020202020204" pitchFamily="34" charset="0"/>
            </a:rPr>
            <a:t>Throughput calculation</a:t>
          </a:r>
          <a:endParaRPr lang="en-IN" sz="1000" kern="1200" dirty="0">
            <a:latin typeface="Arial" panose="020B0604020202020204" pitchFamily="34" charset="0"/>
            <a:cs typeface="Arial" panose="020B0604020202020204" pitchFamily="34" charset="0"/>
          </a:endParaRPr>
        </a:p>
        <a:p>
          <a:pPr marL="0" lvl="0" indent="0" algn="l" defTabSz="444500">
            <a:lnSpc>
              <a:spcPct val="90000"/>
            </a:lnSpc>
            <a:spcBef>
              <a:spcPct val="0"/>
            </a:spcBef>
            <a:spcAft>
              <a:spcPct val="35000"/>
            </a:spcAft>
            <a:buNone/>
          </a:pPr>
          <a:r>
            <a:rPr lang="en-US" sz="1000" kern="1200" dirty="0">
              <a:latin typeface="Arial" panose="020B0604020202020204" pitchFamily="34" charset="0"/>
              <a:cs typeface="Arial" panose="020B0604020202020204" pitchFamily="34" charset="0"/>
            </a:rPr>
            <a:t>HAZOP studies   </a:t>
          </a:r>
          <a:endParaRPr lang="en-IN" sz="1000" kern="1200" dirty="0">
            <a:latin typeface="Arial" panose="020B0604020202020204" pitchFamily="34" charset="0"/>
            <a:cs typeface="Arial" panose="020B0604020202020204" pitchFamily="34" charset="0"/>
          </a:endParaRPr>
        </a:p>
      </dsp:txBody>
      <dsp:txXfrm>
        <a:off x="3540774" y="1060614"/>
        <a:ext cx="1114304" cy="3272787"/>
      </dsp:txXfrm>
    </dsp:sp>
    <dsp:sp modelId="{7BA578C3-0974-4E6B-BBAC-057E64EEF724}">
      <dsp:nvSpPr>
        <dsp:cNvPr id="0" name=""/>
        <dsp:cNvSpPr/>
      </dsp:nvSpPr>
      <dsp:spPr>
        <a:xfrm>
          <a:off x="3378749" y="446132"/>
          <a:ext cx="1276329" cy="6074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Arial" panose="020B0604020202020204" pitchFamily="34" charset="0"/>
              <a:cs typeface="Arial" panose="020B0604020202020204" pitchFamily="34" charset="0"/>
            </a:rPr>
            <a:t>Scale up studies </a:t>
          </a:r>
          <a:endParaRPr lang="en-IN" sz="1000" kern="1200" dirty="0">
            <a:latin typeface="Arial" panose="020B0604020202020204" pitchFamily="34" charset="0"/>
            <a:cs typeface="Arial" panose="020B0604020202020204" pitchFamily="34" charset="0"/>
          </a:endParaRPr>
        </a:p>
      </dsp:txBody>
      <dsp:txXfrm>
        <a:off x="3378749" y="446132"/>
        <a:ext cx="1276329" cy="607446"/>
      </dsp:txXfrm>
    </dsp:sp>
    <dsp:sp modelId="{6884E381-36D8-4512-9B72-A5CAF5AD60D1}">
      <dsp:nvSpPr>
        <dsp:cNvPr id="0" name=""/>
        <dsp:cNvSpPr/>
      </dsp:nvSpPr>
      <dsp:spPr>
        <a:xfrm>
          <a:off x="2069846" y="1087500"/>
          <a:ext cx="1276329" cy="3245903"/>
        </a:xfrm>
        <a:prstGeom prst="wedgeRectCallout">
          <a:avLst>
            <a:gd name="adj1" fmla="val 62500"/>
            <a:gd name="adj2" fmla="val 2083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t" anchorCtr="0">
          <a:noAutofit/>
        </a:bodyPr>
        <a:lstStyle/>
        <a:p>
          <a:pPr marL="0" lvl="0" indent="0" algn="l" defTabSz="444500">
            <a:lnSpc>
              <a:spcPct val="90000"/>
            </a:lnSpc>
            <a:spcBef>
              <a:spcPct val="0"/>
            </a:spcBef>
            <a:spcAft>
              <a:spcPct val="35000"/>
            </a:spcAft>
            <a:buNone/>
          </a:pPr>
          <a:r>
            <a:rPr lang="en-US" sz="1000" kern="1200" dirty="0">
              <a:latin typeface="Arial" panose="020B0604020202020204" pitchFamily="34" charset="0"/>
              <a:cs typeface="Arial" panose="020B0604020202020204" pitchFamily="34" charset="0"/>
            </a:rPr>
            <a:t>Screening of reaction parameters </a:t>
          </a:r>
          <a:endParaRPr lang="en-IN" sz="1000" kern="1200" dirty="0">
            <a:latin typeface="Arial" panose="020B0604020202020204" pitchFamily="34" charset="0"/>
            <a:cs typeface="Arial" panose="020B0604020202020204" pitchFamily="34" charset="0"/>
          </a:endParaRPr>
        </a:p>
        <a:p>
          <a:pPr marL="0" lvl="0" indent="0" algn="l" defTabSz="444500">
            <a:lnSpc>
              <a:spcPct val="90000"/>
            </a:lnSpc>
            <a:spcBef>
              <a:spcPct val="0"/>
            </a:spcBef>
            <a:spcAft>
              <a:spcPct val="35000"/>
            </a:spcAft>
            <a:buNone/>
          </a:pPr>
          <a:r>
            <a:rPr lang="en-US" sz="1000" kern="1200" dirty="0">
              <a:latin typeface="Arial" panose="020B0604020202020204" pitchFamily="34" charset="0"/>
              <a:cs typeface="Arial" panose="020B0604020202020204" pitchFamily="34" charset="0"/>
            </a:rPr>
            <a:t>Process sensitivity studies </a:t>
          </a:r>
          <a:endParaRPr lang="en-IN" sz="1000" kern="1200" dirty="0">
            <a:latin typeface="Arial" panose="020B0604020202020204" pitchFamily="34" charset="0"/>
            <a:cs typeface="Arial" panose="020B0604020202020204" pitchFamily="34" charset="0"/>
          </a:endParaRPr>
        </a:p>
        <a:p>
          <a:pPr marL="0" lvl="0" indent="0" algn="l" defTabSz="444500">
            <a:lnSpc>
              <a:spcPct val="90000"/>
            </a:lnSpc>
            <a:spcBef>
              <a:spcPct val="0"/>
            </a:spcBef>
            <a:spcAft>
              <a:spcPct val="35000"/>
            </a:spcAft>
            <a:buNone/>
          </a:pPr>
          <a:r>
            <a:rPr lang="en-US" sz="1000" kern="1200" dirty="0">
              <a:latin typeface="Arial" panose="020B0604020202020204" pitchFamily="34" charset="0"/>
              <a:cs typeface="Arial" panose="020B0604020202020204" pitchFamily="34" charset="0"/>
            </a:rPr>
            <a:t>Process hold up studies and stability studies </a:t>
          </a:r>
          <a:endParaRPr lang="en-IN" sz="1000" kern="1200" dirty="0">
            <a:latin typeface="Arial" panose="020B0604020202020204" pitchFamily="34" charset="0"/>
            <a:cs typeface="Arial" panose="020B0604020202020204" pitchFamily="34" charset="0"/>
          </a:endParaRPr>
        </a:p>
        <a:p>
          <a:pPr marL="0" lvl="0" indent="0" algn="l" defTabSz="444500">
            <a:lnSpc>
              <a:spcPct val="90000"/>
            </a:lnSpc>
            <a:spcBef>
              <a:spcPct val="0"/>
            </a:spcBef>
            <a:spcAft>
              <a:spcPct val="35000"/>
            </a:spcAft>
            <a:buNone/>
          </a:pPr>
          <a:r>
            <a:rPr lang="en-US" sz="1000" kern="1200" dirty="0">
              <a:latin typeface="Arial" panose="020B0604020202020204" pitchFamily="34" charset="0"/>
              <a:cs typeface="Arial" panose="020B0604020202020204" pitchFamily="34" charset="0"/>
            </a:rPr>
            <a:t>DSC studies for reaction mass, intermediates, distillation residue </a:t>
          </a:r>
          <a:endParaRPr lang="en-IN" sz="1000" kern="1200" dirty="0">
            <a:latin typeface="Arial" panose="020B0604020202020204" pitchFamily="34" charset="0"/>
            <a:cs typeface="Arial" panose="020B0604020202020204" pitchFamily="34" charset="0"/>
          </a:endParaRPr>
        </a:p>
        <a:p>
          <a:pPr marL="0" lvl="0" indent="0" algn="l" defTabSz="444500">
            <a:lnSpc>
              <a:spcPct val="90000"/>
            </a:lnSpc>
            <a:spcBef>
              <a:spcPct val="0"/>
            </a:spcBef>
            <a:spcAft>
              <a:spcPct val="35000"/>
            </a:spcAft>
            <a:buNone/>
          </a:pPr>
          <a:r>
            <a:rPr lang="en-US" sz="1000" kern="1200" dirty="0">
              <a:latin typeface="Arial" panose="020B0604020202020204" pitchFamily="34" charset="0"/>
              <a:cs typeface="Arial" panose="020B0604020202020204" pitchFamily="34" charset="0"/>
            </a:rPr>
            <a:t>Reporting of reaction exothermicity – dose dependency</a:t>
          </a:r>
          <a:endParaRPr lang="en-IN" sz="1000" kern="1200" dirty="0">
            <a:latin typeface="Arial" panose="020B0604020202020204" pitchFamily="34" charset="0"/>
            <a:cs typeface="Arial" panose="020B0604020202020204" pitchFamily="34" charset="0"/>
          </a:endParaRPr>
        </a:p>
        <a:p>
          <a:pPr marL="0" lvl="0" indent="0" algn="l" defTabSz="444500">
            <a:lnSpc>
              <a:spcPct val="90000"/>
            </a:lnSpc>
            <a:spcBef>
              <a:spcPct val="0"/>
            </a:spcBef>
            <a:spcAft>
              <a:spcPct val="35000"/>
            </a:spcAft>
            <a:buNone/>
          </a:pPr>
          <a:r>
            <a:rPr lang="en-US" sz="1000" kern="1200" dirty="0">
              <a:latin typeface="Arial" panose="020B0604020202020204" pitchFamily="34" charset="0"/>
              <a:cs typeface="Arial" panose="020B0604020202020204" pitchFamily="34" charset="0"/>
            </a:rPr>
            <a:t>Critical process parameter identifications </a:t>
          </a:r>
          <a:endParaRPr lang="en-IN" sz="1000" kern="1200" dirty="0">
            <a:latin typeface="Arial" panose="020B0604020202020204" pitchFamily="34" charset="0"/>
            <a:cs typeface="Arial" panose="020B0604020202020204" pitchFamily="34" charset="0"/>
          </a:endParaRPr>
        </a:p>
        <a:p>
          <a:pPr marL="0" lvl="0" indent="0" algn="l" defTabSz="444500">
            <a:lnSpc>
              <a:spcPct val="90000"/>
            </a:lnSpc>
            <a:spcBef>
              <a:spcPct val="0"/>
            </a:spcBef>
            <a:spcAft>
              <a:spcPct val="35000"/>
            </a:spcAft>
            <a:buNone/>
          </a:pPr>
          <a:r>
            <a:rPr lang="en-US" sz="1000" kern="1200" dirty="0">
              <a:latin typeface="Arial" panose="020B0604020202020204" pitchFamily="34" charset="0"/>
              <a:cs typeface="Arial" panose="020B0604020202020204" pitchFamily="34" charset="0"/>
            </a:rPr>
            <a:t>Reaction &amp; impurity profiling </a:t>
          </a:r>
          <a:endParaRPr lang="en-IN" sz="1000" kern="1200" dirty="0">
            <a:latin typeface="Arial" panose="020B0604020202020204" pitchFamily="34" charset="0"/>
            <a:cs typeface="Arial" panose="020B0604020202020204" pitchFamily="34" charset="0"/>
          </a:endParaRPr>
        </a:p>
      </dsp:txBody>
      <dsp:txXfrm>
        <a:off x="2236457" y="1087500"/>
        <a:ext cx="1114304" cy="3245903"/>
      </dsp:txXfrm>
    </dsp:sp>
    <dsp:sp modelId="{A8B013E0-4838-4CD9-B150-6647BE033D83}">
      <dsp:nvSpPr>
        <dsp:cNvPr id="0" name=""/>
        <dsp:cNvSpPr/>
      </dsp:nvSpPr>
      <dsp:spPr>
        <a:xfrm>
          <a:off x="2103184" y="544037"/>
          <a:ext cx="1276329" cy="50649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Arial" panose="020B0604020202020204" pitchFamily="34" charset="0"/>
              <a:cs typeface="Arial" panose="020B0604020202020204" pitchFamily="34" charset="0"/>
            </a:rPr>
            <a:t>Process Optimization</a:t>
          </a:r>
          <a:endParaRPr lang="en-IN" sz="1000" kern="1200" dirty="0">
            <a:latin typeface="Arial" panose="020B0604020202020204" pitchFamily="34" charset="0"/>
            <a:cs typeface="Arial" panose="020B0604020202020204" pitchFamily="34" charset="0"/>
          </a:endParaRPr>
        </a:p>
      </dsp:txBody>
      <dsp:txXfrm>
        <a:off x="2103184" y="544037"/>
        <a:ext cx="1276329" cy="506495"/>
      </dsp:txXfrm>
    </dsp:sp>
    <dsp:sp modelId="{4B07E32C-8083-4AE7-AB31-A58A39763371}">
      <dsp:nvSpPr>
        <dsp:cNvPr id="0" name=""/>
        <dsp:cNvSpPr/>
      </dsp:nvSpPr>
      <dsp:spPr>
        <a:xfrm>
          <a:off x="850645" y="1112721"/>
          <a:ext cx="1228747" cy="2915889"/>
        </a:xfrm>
        <a:prstGeom prst="wedgeRectCallout">
          <a:avLst>
            <a:gd name="adj1" fmla="val 62500"/>
            <a:gd name="adj2" fmla="val 2083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t" anchorCtr="0">
          <a:noAutofit/>
        </a:bodyPr>
        <a:lstStyle/>
        <a:p>
          <a:pPr marL="0" lvl="0" indent="0" algn="l" defTabSz="444500">
            <a:lnSpc>
              <a:spcPct val="90000"/>
            </a:lnSpc>
            <a:spcBef>
              <a:spcPct val="0"/>
            </a:spcBef>
            <a:spcAft>
              <a:spcPct val="35000"/>
            </a:spcAft>
            <a:buFont typeface="Courier New" panose="02070309020205020404" pitchFamily="49" charset="0"/>
            <a:buNone/>
          </a:pPr>
          <a:r>
            <a:rPr lang="en-US" sz="1000" kern="1200" dirty="0">
              <a:latin typeface="Arial" panose="020B0604020202020204" pitchFamily="34" charset="0"/>
              <a:cs typeface="Arial" panose="020B0604020202020204" pitchFamily="34" charset="0"/>
            </a:rPr>
            <a:t>Route Scouting</a:t>
          </a:r>
        </a:p>
        <a:p>
          <a:pPr marL="0" lvl="0" indent="0" algn="l" defTabSz="444500">
            <a:lnSpc>
              <a:spcPct val="90000"/>
            </a:lnSpc>
            <a:spcBef>
              <a:spcPct val="0"/>
            </a:spcBef>
            <a:spcAft>
              <a:spcPct val="35000"/>
            </a:spcAft>
            <a:buFont typeface="Courier New" panose="02070309020205020404" pitchFamily="49" charset="0"/>
            <a:buNone/>
          </a:pPr>
          <a:r>
            <a:rPr lang="en-US" sz="1000" kern="1200" dirty="0">
              <a:latin typeface="Arial" panose="020B0604020202020204" pitchFamily="34" charset="0"/>
              <a:cs typeface="Arial" panose="020B0604020202020204" pitchFamily="34" charset="0"/>
            </a:rPr>
            <a:t>Evaluation of selected routes</a:t>
          </a:r>
        </a:p>
        <a:p>
          <a:pPr marL="0" lvl="0" indent="0" algn="l" defTabSz="444500">
            <a:lnSpc>
              <a:spcPct val="90000"/>
            </a:lnSpc>
            <a:spcBef>
              <a:spcPct val="0"/>
            </a:spcBef>
            <a:spcAft>
              <a:spcPct val="35000"/>
            </a:spcAft>
            <a:buFont typeface="Courier New" panose="02070309020205020404" pitchFamily="49" charset="0"/>
            <a:buNone/>
          </a:pPr>
          <a:r>
            <a:rPr lang="en-US" sz="1000" kern="1200" dirty="0">
              <a:latin typeface="Arial" panose="020B0604020202020204" pitchFamily="34" charset="0"/>
              <a:cs typeface="Arial" panose="020B0604020202020204" pitchFamily="34" charset="0"/>
            </a:rPr>
            <a:t>Hazards identification &amp; listing</a:t>
          </a:r>
        </a:p>
        <a:p>
          <a:pPr marL="0" lvl="0" indent="0" algn="l" defTabSz="444500">
            <a:lnSpc>
              <a:spcPct val="90000"/>
            </a:lnSpc>
            <a:spcBef>
              <a:spcPct val="0"/>
            </a:spcBef>
            <a:spcAft>
              <a:spcPct val="35000"/>
            </a:spcAft>
            <a:buFont typeface="Courier New" panose="02070309020205020404" pitchFamily="49" charset="0"/>
            <a:buNone/>
          </a:pPr>
          <a:r>
            <a:rPr lang="en-US" sz="1000" kern="1200" dirty="0">
              <a:latin typeface="Arial" panose="020B0604020202020204" pitchFamily="34" charset="0"/>
              <a:cs typeface="Arial" panose="020B0604020202020204" pitchFamily="34" charset="0"/>
            </a:rPr>
            <a:t>Isolation of characterization of intermediates</a:t>
          </a:r>
        </a:p>
        <a:p>
          <a:pPr marL="0" lvl="0" indent="0" algn="l" defTabSz="444500">
            <a:lnSpc>
              <a:spcPct val="90000"/>
            </a:lnSpc>
            <a:spcBef>
              <a:spcPct val="0"/>
            </a:spcBef>
            <a:spcAft>
              <a:spcPct val="35000"/>
            </a:spcAft>
            <a:buFont typeface="Courier New" panose="02070309020205020404" pitchFamily="49" charset="0"/>
            <a:buNone/>
          </a:pPr>
          <a:r>
            <a:rPr lang="en-US" sz="1000" kern="1200" dirty="0">
              <a:latin typeface="Arial" panose="020B0604020202020204" pitchFamily="34" charset="0"/>
              <a:cs typeface="Arial" panose="020B0604020202020204" pitchFamily="34" charset="0"/>
            </a:rPr>
            <a:t>Analytical method development </a:t>
          </a:r>
        </a:p>
        <a:p>
          <a:pPr marL="0" lvl="0" indent="0" algn="l" defTabSz="444500">
            <a:lnSpc>
              <a:spcPct val="90000"/>
            </a:lnSpc>
            <a:spcBef>
              <a:spcPct val="0"/>
            </a:spcBef>
            <a:spcAft>
              <a:spcPct val="35000"/>
            </a:spcAft>
            <a:buNone/>
          </a:pPr>
          <a:endParaRPr lang="en-US" sz="1000" kern="1200" dirty="0">
            <a:latin typeface="Arial" panose="020B0604020202020204" pitchFamily="34" charset="0"/>
            <a:cs typeface="Arial" panose="020B0604020202020204" pitchFamily="34" charset="0"/>
          </a:endParaRPr>
        </a:p>
      </dsp:txBody>
      <dsp:txXfrm>
        <a:off x="1006630" y="1112721"/>
        <a:ext cx="1072762" cy="2915889"/>
      </dsp:txXfrm>
    </dsp:sp>
    <dsp:sp modelId="{E3BA83E8-F769-479B-B42C-F4E39206AE00}">
      <dsp:nvSpPr>
        <dsp:cNvPr id="0" name=""/>
        <dsp:cNvSpPr/>
      </dsp:nvSpPr>
      <dsp:spPr>
        <a:xfrm>
          <a:off x="826854" y="645423"/>
          <a:ext cx="1276329" cy="4051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Arial" panose="020B0604020202020204" pitchFamily="34" charset="0"/>
              <a:cs typeface="Arial" panose="020B0604020202020204" pitchFamily="34" charset="0"/>
            </a:rPr>
            <a:t>Lab Feasibility </a:t>
          </a:r>
          <a:endParaRPr lang="en-IN" sz="1000" kern="1200" dirty="0">
            <a:latin typeface="Arial" panose="020B0604020202020204" pitchFamily="34" charset="0"/>
            <a:cs typeface="Arial" panose="020B0604020202020204" pitchFamily="34" charset="0"/>
          </a:endParaRPr>
        </a:p>
      </dsp:txBody>
      <dsp:txXfrm>
        <a:off x="826854" y="645423"/>
        <a:ext cx="1276329" cy="405109"/>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11/layout/InterconnectedBlockProcess">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 y="4"/>
            <a:ext cx="3037841" cy="464821"/>
          </a:xfrm>
          <a:prstGeom prst="rect">
            <a:avLst/>
          </a:prstGeom>
        </p:spPr>
        <p:txBody>
          <a:bodyPr vert="horz" lIns="91781" tIns="45890" rIns="91781" bIns="45890" rtlCol="0"/>
          <a:lstStyle>
            <a:lvl1pPr algn="l">
              <a:defRPr sz="1200"/>
            </a:lvl1pPr>
          </a:lstStyle>
          <a:p>
            <a:endParaRPr lang="en-US" dirty="0"/>
          </a:p>
        </p:txBody>
      </p:sp>
      <p:sp>
        <p:nvSpPr>
          <p:cNvPr id="3" name="Date Placeholder 2"/>
          <p:cNvSpPr>
            <a:spLocks noGrp="1"/>
          </p:cNvSpPr>
          <p:nvPr>
            <p:ph type="dt" sz="quarter" idx="1"/>
          </p:nvPr>
        </p:nvSpPr>
        <p:spPr>
          <a:xfrm>
            <a:off x="3970946" y="4"/>
            <a:ext cx="3037841" cy="464821"/>
          </a:xfrm>
          <a:prstGeom prst="rect">
            <a:avLst/>
          </a:prstGeom>
        </p:spPr>
        <p:txBody>
          <a:bodyPr vert="horz" lIns="91781" tIns="45890" rIns="91781" bIns="45890" rtlCol="0"/>
          <a:lstStyle>
            <a:lvl1pPr algn="r">
              <a:defRPr sz="1200"/>
            </a:lvl1pPr>
          </a:lstStyle>
          <a:p>
            <a:r>
              <a:rPr lang="en-US" dirty="0"/>
              <a:t>2023</a:t>
            </a:r>
          </a:p>
        </p:txBody>
      </p:sp>
      <p:sp>
        <p:nvSpPr>
          <p:cNvPr id="4" name="Footer Placeholder 3"/>
          <p:cNvSpPr>
            <a:spLocks noGrp="1"/>
          </p:cNvSpPr>
          <p:nvPr>
            <p:ph type="ftr" sz="quarter" idx="2"/>
          </p:nvPr>
        </p:nvSpPr>
        <p:spPr>
          <a:xfrm>
            <a:off x="7" y="8829970"/>
            <a:ext cx="3037841" cy="464821"/>
          </a:xfrm>
          <a:prstGeom prst="rect">
            <a:avLst/>
          </a:prstGeom>
        </p:spPr>
        <p:txBody>
          <a:bodyPr vert="horz" lIns="91781" tIns="45890" rIns="91781" bIns="45890" rtlCol="0" anchor="b"/>
          <a:lstStyle>
            <a:lvl1pPr algn="l">
              <a:defRPr sz="1200"/>
            </a:lvl1pPr>
          </a:lstStyle>
          <a:p>
            <a:r>
              <a:rPr lang="en-US" dirty="0"/>
              <a:t>Inventys CONFIDENTIAL</a:t>
            </a:r>
          </a:p>
        </p:txBody>
      </p:sp>
      <p:sp>
        <p:nvSpPr>
          <p:cNvPr id="5" name="Slide Number Placeholder 4"/>
          <p:cNvSpPr>
            <a:spLocks noGrp="1"/>
          </p:cNvSpPr>
          <p:nvPr>
            <p:ph type="sldNum" sz="quarter" idx="3"/>
          </p:nvPr>
        </p:nvSpPr>
        <p:spPr>
          <a:xfrm>
            <a:off x="3970946" y="8829970"/>
            <a:ext cx="3037841" cy="464821"/>
          </a:xfrm>
          <a:prstGeom prst="rect">
            <a:avLst/>
          </a:prstGeom>
        </p:spPr>
        <p:txBody>
          <a:bodyPr vert="horz" lIns="91781" tIns="45890" rIns="91781" bIns="45890" rtlCol="0" anchor="b"/>
          <a:lstStyle>
            <a:lvl1pPr algn="r">
              <a:defRPr sz="1200"/>
            </a:lvl1pPr>
          </a:lstStyle>
          <a:p>
            <a:fld id="{D257C7BF-3753-4741-9B8A-C4DB0815D066}" type="slidenum">
              <a:rPr lang="en-US" smtClean="0"/>
              <a:pPr/>
              <a:t>‹#›</a:t>
            </a:fld>
            <a:endParaRPr lang="en-US" dirty="0"/>
          </a:p>
        </p:txBody>
      </p:sp>
    </p:spTree>
    <p:extLst>
      <p:ext uri="{BB962C8B-B14F-4D97-AF65-F5344CB8AC3E}">
        <p14:creationId xmlns:p14="http://schemas.microsoft.com/office/powerpoint/2010/main" val="1760508045"/>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 y="4"/>
            <a:ext cx="3037841" cy="464821"/>
          </a:xfrm>
          <a:prstGeom prst="rect">
            <a:avLst/>
          </a:prstGeom>
        </p:spPr>
        <p:txBody>
          <a:bodyPr vert="horz" lIns="91781" tIns="45890" rIns="91781" bIns="45890" rtlCol="0"/>
          <a:lstStyle>
            <a:lvl1pPr algn="l">
              <a:defRPr sz="1200"/>
            </a:lvl1pPr>
          </a:lstStyle>
          <a:p>
            <a:endParaRPr lang="en-US" dirty="0"/>
          </a:p>
        </p:txBody>
      </p:sp>
      <p:sp>
        <p:nvSpPr>
          <p:cNvPr id="3" name="Date Placeholder 2"/>
          <p:cNvSpPr>
            <a:spLocks noGrp="1"/>
          </p:cNvSpPr>
          <p:nvPr>
            <p:ph type="dt" idx="1"/>
          </p:nvPr>
        </p:nvSpPr>
        <p:spPr>
          <a:xfrm>
            <a:off x="3970946" y="4"/>
            <a:ext cx="3037841" cy="464821"/>
          </a:xfrm>
          <a:prstGeom prst="rect">
            <a:avLst/>
          </a:prstGeom>
        </p:spPr>
        <p:txBody>
          <a:bodyPr vert="horz" lIns="91781" tIns="45890" rIns="91781" bIns="45890" rtlCol="0"/>
          <a:lstStyle>
            <a:lvl1pPr algn="r">
              <a:defRPr sz="1200"/>
            </a:lvl1pPr>
          </a:lstStyle>
          <a:p>
            <a:r>
              <a:rPr lang="en-US" dirty="0"/>
              <a:t>2023</a:t>
            </a:r>
          </a:p>
        </p:txBody>
      </p:sp>
      <p:sp>
        <p:nvSpPr>
          <p:cNvPr id="4" name="Slide Image Placeholder 3"/>
          <p:cNvSpPr>
            <a:spLocks noGrp="1" noRot="1" noChangeAspect="1"/>
          </p:cNvSpPr>
          <p:nvPr>
            <p:ph type="sldImg" idx="2"/>
          </p:nvPr>
        </p:nvSpPr>
        <p:spPr>
          <a:xfrm>
            <a:off x="984250" y="695325"/>
            <a:ext cx="5041900" cy="3490913"/>
          </a:xfrm>
          <a:prstGeom prst="rect">
            <a:avLst/>
          </a:prstGeom>
          <a:noFill/>
          <a:ln w="12700">
            <a:solidFill>
              <a:prstClr val="black"/>
            </a:solidFill>
          </a:ln>
        </p:spPr>
        <p:txBody>
          <a:bodyPr vert="horz" lIns="91781" tIns="45890" rIns="91781" bIns="45890" rtlCol="0" anchor="ctr"/>
          <a:lstStyle/>
          <a:p>
            <a:endParaRPr lang="en-US" dirty="0"/>
          </a:p>
        </p:txBody>
      </p:sp>
      <p:sp>
        <p:nvSpPr>
          <p:cNvPr id="5" name="Notes Placeholder 4"/>
          <p:cNvSpPr>
            <a:spLocks noGrp="1"/>
          </p:cNvSpPr>
          <p:nvPr>
            <p:ph type="body" sz="quarter" idx="3"/>
          </p:nvPr>
        </p:nvSpPr>
        <p:spPr>
          <a:xfrm>
            <a:off x="701047" y="4415798"/>
            <a:ext cx="5608319" cy="4183380"/>
          </a:xfrm>
          <a:prstGeom prst="rect">
            <a:avLst/>
          </a:prstGeom>
        </p:spPr>
        <p:txBody>
          <a:bodyPr vert="horz" lIns="91781" tIns="45890" rIns="91781" bIns="4589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7" y="8829970"/>
            <a:ext cx="3037841" cy="464821"/>
          </a:xfrm>
          <a:prstGeom prst="rect">
            <a:avLst/>
          </a:prstGeom>
        </p:spPr>
        <p:txBody>
          <a:bodyPr vert="horz" lIns="91781" tIns="45890" rIns="91781" bIns="4589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6" y="8829970"/>
            <a:ext cx="3037841" cy="464821"/>
          </a:xfrm>
          <a:prstGeom prst="rect">
            <a:avLst/>
          </a:prstGeom>
        </p:spPr>
        <p:txBody>
          <a:bodyPr vert="horz" lIns="91781" tIns="45890" rIns="91781" bIns="45890" rtlCol="0" anchor="b"/>
          <a:lstStyle>
            <a:lvl1pPr algn="r">
              <a:defRPr sz="1200"/>
            </a:lvl1pPr>
          </a:lstStyle>
          <a:p>
            <a:fld id="{AB06A5E2-75F5-4A28-A181-80057A23CAF5}" type="slidenum">
              <a:rPr lang="en-US" smtClean="0"/>
              <a:pPr/>
              <a:t>‹#›</a:t>
            </a:fld>
            <a:endParaRPr lang="en-US" dirty="0"/>
          </a:p>
        </p:txBody>
      </p:sp>
    </p:spTree>
    <p:extLst>
      <p:ext uri="{BB962C8B-B14F-4D97-AF65-F5344CB8AC3E}">
        <p14:creationId xmlns:p14="http://schemas.microsoft.com/office/powerpoint/2010/main" val="252329082"/>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85277" y="3885642"/>
            <a:ext cx="6935451" cy="1753721"/>
          </a:xfrm>
        </p:spPr>
        <p:txBody>
          <a:bodyPr/>
          <a:lstStyle>
            <a:lvl1pPr marL="0" indent="0" algn="r">
              <a:buNone/>
              <a:defRPr>
                <a:solidFill>
                  <a:schemeClr val="bg1">
                    <a:lumMod val="65000"/>
                  </a:schemeClr>
                </a:solidFill>
              </a:defRPr>
            </a:lvl1pPr>
            <a:lvl2pPr marL="429814" indent="0" algn="ctr">
              <a:buNone/>
              <a:defRPr/>
            </a:lvl2pPr>
            <a:lvl3pPr marL="859627" indent="0" algn="ctr">
              <a:buNone/>
              <a:defRPr/>
            </a:lvl3pPr>
            <a:lvl4pPr marL="1289441" indent="0" algn="ctr">
              <a:buNone/>
              <a:defRPr/>
            </a:lvl4pPr>
            <a:lvl5pPr marL="1719255" indent="0" algn="ctr">
              <a:buNone/>
              <a:defRPr/>
            </a:lvl5pPr>
            <a:lvl6pPr marL="2149069" indent="0" algn="ctr">
              <a:buNone/>
              <a:defRPr/>
            </a:lvl6pPr>
            <a:lvl7pPr marL="2578882" indent="0" algn="ctr">
              <a:buNone/>
              <a:defRPr/>
            </a:lvl7pPr>
            <a:lvl8pPr marL="3008696" indent="0" algn="ctr">
              <a:buNone/>
              <a:defRPr/>
            </a:lvl8pPr>
            <a:lvl9pPr marL="3438510" indent="0" algn="ctr">
              <a:buNone/>
              <a:defRPr/>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D656B6CD-88B8-4E79-A31C-F5CE045EFF81}"/>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11" name="Footer Placeholder 10">
            <a:extLst>
              <a:ext uri="{FF2B5EF4-FFF2-40B4-BE49-F238E27FC236}">
                <a16:creationId xmlns:a16="http://schemas.microsoft.com/office/drawing/2014/main" id="{3B315AC7-3445-4D84-9041-38E4E2DD8FB6}"/>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12" name="Slide Number Placeholder 11">
            <a:extLst>
              <a:ext uri="{FF2B5EF4-FFF2-40B4-BE49-F238E27FC236}">
                <a16:creationId xmlns:a16="http://schemas.microsoft.com/office/drawing/2014/main" id="{DFD65926-CBED-427B-A299-27C03E15C466}"/>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a:t>
            </a:fld>
            <a:endParaRPr lang="en-US" dirty="0">
              <a:solidFill>
                <a:srgbClr val="F79646">
                  <a:lumMod val="75000"/>
                </a:srgbClr>
              </a:solidFill>
            </a:endParaRPr>
          </a:p>
        </p:txBody>
      </p:sp>
      <p:sp>
        <p:nvSpPr>
          <p:cNvPr id="15" name="Title 1">
            <a:extLst>
              <a:ext uri="{FF2B5EF4-FFF2-40B4-BE49-F238E27FC236}">
                <a16:creationId xmlns:a16="http://schemas.microsoft.com/office/drawing/2014/main" id="{E593B4FF-5984-467B-A306-8AC97130BB81}"/>
              </a:ext>
            </a:extLst>
          </p:cNvPr>
          <p:cNvSpPr>
            <a:spLocks noGrp="1"/>
          </p:cNvSpPr>
          <p:nvPr>
            <p:ph type="ctrTitle"/>
          </p:nvPr>
        </p:nvSpPr>
        <p:spPr>
          <a:xfrm>
            <a:off x="742640" y="2130523"/>
            <a:ext cx="8420725" cy="1469371"/>
          </a:xfrm>
        </p:spPr>
        <p:txBody>
          <a:bodyPr/>
          <a:lstStyle>
            <a:lvl1pPr algn="ctr">
              <a:defRPr sz="3600" cap="all" baseline="0"/>
            </a:lvl1pPr>
          </a:lstStyle>
          <a:p>
            <a:r>
              <a:rPr lang="en-US"/>
              <a:t>Click to edit Master title style</a:t>
            </a:r>
            <a:endParaRPr lang="en-US" dirty="0"/>
          </a:p>
        </p:txBody>
      </p:sp>
    </p:spTree>
    <p:extLst>
      <p:ext uri="{BB962C8B-B14F-4D97-AF65-F5344CB8AC3E}">
        <p14:creationId xmlns:p14="http://schemas.microsoft.com/office/powerpoint/2010/main" val="136888261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Text, and 2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247024" y="838200"/>
            <a:ext cx="4541405" cy="541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p:cNvSpPr>
            <a:spLocks noGrp="1"/>
          </p:cNvSpPr>
          <p:nvPr>
            <p:ph type="body" sz="half" idx="13"/>
          </p:nvPr>
        </p:nvSpPr>
        <p:spPr>
          <a:xfrm>
            <a:off x="4907395" y="838200"/>
            <a:ext cx="4541405" cy="2651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p:cNvSpPr>
            <a:spLocks noGrp="1"/>
          </p:cNvSpPr>
          <p:nvPr>
            <p:ph type="body" sz="half" idx="14"/>
          </p:nvPr>
        </p:nvSpPr>
        <p:spPr>
          <a:xfrm>
            <a:off x="4907395" y="3581400"/>
            <a:ext cx="4541405" cy="2651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4134393-6E92-42CC-945A-3ADD5AC1F0C7}"/>
              </a:ext>
            </a:extLst>
          </p:cNvPr>
          <p:cNvSpPr>
            <a:spLocks noGrp="1"/>
          </p:cNvSpPr>
          <p:nvPr>
            <p:ph type="dt" sz="half" idx="15"/>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8" name="Footer Placeholder 7">
            <a:extLst>
              <a:ext uri="{FF2B5EF4-FFF2-40B4-BE49-F238E27FC236}">
                <a16:creationId xmlns:a16="http://schemas.microsoft.com/office/drawing/2014/main" id="{D4F75CD5-51A0-4CA9-A5B9-883607BE7F98}"/>
              </a:ext>
            </a:extLst>
          </p:cNvPr>
          <p:cNvSpPr>
            <a:spLocks noGrp="1"/>
          </p:cNvSpPr>
          <p:nvPr>
            <p:ph type="ftr" sz="quarter" idx="16"/>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11" name="Slide Number Placeholder 10">
            <a:extLst>
              <a:ext uri="{FF2B5EF4-FFF2-40B4-BE49-F238E27FC236}">
                <a16:creationId xmlns:a16="http://schemas.microsoft.com/office/drawing/2014/main" id="{BCC5D2C3-1389-41A9-BE3C-73976A408497}"/>
              </a:ext>
            </a:extLst>
          </p:cNvPr>
          <p:cNvSpPr>
            <a:spLocks noGrp="1"/>
          </p:cNvSpPr>
          <p:nvPr>
            <p:ph type="sldNum" sz="quarter" idx="17"/>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a:t>
            </a:fld>
            <a:endParaRPr lang="en-US" dirty="0">
              <a:solidFill>
                <a:srgbClr val="F79646">
                  <a:lumMod val="75000"/>
                </a:srgbClr>
              </a:solidFill>
            </a:endParaRPr>
          </a:p>
        </p:txBody>
      </p:sp>
      <p:sp>
        <p:nvSpPr>
          <p:cNvPr id="12" name="Title 11">
            <a:extLst>
              <a:ext uri="{FF2B5EF4-FFF2-40B4-BE49-F238E27FC236}">
                <a16:creationId xmlns:a16="http://schemas.microsoft.com/office/drawing/2014/main" id="{1F702305-B0E8-41F9-80A5-10FAE63ACC6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7492167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Text, and 2 Content">
    <p:spTree>
      <p:nvGrpSpPr>
        <p:cNvPr id="1" name=""/>
        <p:cNvGrpSpPr/>
        <p:nvPr/>
      </p:nvGrpSpPr>
      <p:grpSpPr>
        <a:xfrm>
          <a:off x="0" y="0"/>
          <a:ext cx="0" cy="0"/>
          <a:chOff x="0" y="0"/>
          <a:chExt cx="0" cy="0"/>
        </a:xfrm>
      </p:grpSpPr>
      <p:sp>
        <p:nvSpPr>
          <p:cNvPr id="9" name="Text Placeholder 2"/>
          <p:cNvSpPr>
            <a:spLocks noGrp="1"/>
          </p:cNvSpPr>
          <p:nvPr>
            <p:ph type="body" sz="half" idx="13"/>
          </p:nvPr>
        </p:nvSpPr>
        <p:spPr>
          <a:xfrm>
            <a:off x="247027" y="838200"/>
            <a:ext cx="9201773" cy="2651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p:cNvSpPr>
            <a:spLocks noGrp="1"/>
          </p:cNvSpPr>
          <p:nvPr>
            <p:ph type="body" sz="half" idx="14"/>
          </p:nvPr>
        </p:nvSpPr>
        <p:spPr>
          <a:xfrm>
            <a:off x="247027" y="3581400"/>
            <a:ext cx="9201773" cy="2651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4134393-6E92-42CC-945A-3ADD5AC1F0C7}"/>
              </a:ext>
            </a:extLst>
          </p:cNvPr>
          <p:cNvSpPr>
            <a:spLocks noGrp="1"/>
          </p:cNvSpPr>
          <p:nvPr>
            <p:ph type="dt" sz="half" idx="15"/>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8" name="Footer Placeholder 7">
            <a:extLst>
              <a:ext uri="{FF2B5EF4-FFF2-40B4-BE49-F238E27FC236}">
                <a16:creationId xmlns:a16="http://schemas.microsoft.com/office/drawing/2014/main" id="{D4F75CD5-51A0-4CA9-A5B9-883607BE7F98}"/>
              </a:ext>
            </a:extLst>
          </p:cNvPr>
          <p:cNvSpPr>
            <a:spLocks noGrp="1"/>
          </p:cNvSpPr>
          <p:nvPr>
            <p:ph type="ftr" sz="quarter" idx="16"/>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11" name="Slide Number Placeholder 10">
            <a:extLst>
              <a:ext uri="{FF2B5EF4-FFF2-40B4-BE49-F238E27FC236}">
                <a16:creationId xmlns:a16="http://schemas.microsoft.com/office/drawing/2014/main" id="{BCC5D2C3-1389-41A9-BE3C-73976A408497}"/>
              </a:ext>
            </a:extLst>
          </p:cNvPr>
          <p:cNvSpPr>
            <a:spLocks noGrp="1"/>
          </p:cNvSpPr>
          <p:nvPr>
            <p:ph type="sldNum" sz="quarter" idx="17"/>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a:t>
            </a:fld>
            <a:endParaRPr lang="en-US" dirty="0">
              <a:solidFill>
                <a:srgbClr val="F79646">
                  <a:lumMod val="75000"/>
                </a:srgbClr>
              </a:solidFill>
            </a:endParaRPr>
          </a:p>
        </p:txBody>
      </p:sp>
      <p:sp>
        <p:nvSpPr>
          <p:cNvPr id="4" name="Title 3">
            <a:extLst>
              <a:ext uri="{FF2B5EF4-FFF2-40B4-BE49-F238E27FC236}">
                <a16:creationId xmlns:a16="http://schemas.microsoft.com/office/drawing/2014/main" id="{BBBFCE3F-DD72-4CEB-842A-C568E4C4121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5115820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5">
            <a:extLst>
              <a:ext uri="{FF2B5EF4-FFF2-40B4-BE49-F238E27FC236}">
                <a16:creationId xmlns:a16="http://schemas.microsoft.com/office/drawing/2014/main" id="{5959A981-F648-4A67-8B8A-1BE061025045}"/>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7" name="Footer Placeholder 6">
            <a:extLst>
              <a:ext uri="{FF2B5EF4-FFF2-40B4-BE49-F238E27FC236}">
                <a16:creationId xmlns:a16="http://schemas.microsoft.com/office/drawing/2014/main" id="{641F96A6-D16C-4B37-A374-1DEFF48AC070}"/>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8" name="Slide Number Placeholder 7">
            <a:extLst>
              <a:ext uri="{FF2B5EF4-FFF2-40B4-BE49-F238E27FC236}">
                <a16:creationId xmlns:a16="http://schemas.microsoft.com/office/drawing/2014/main" id="{3B6AA7D9-76E2-4337-8280-79A4BC1F33CB}"/>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a:t>
            </a:fld>
            <a:endParaRPr lang="en-US" dirty="0">
              <a:solidFill>
                <a:srgbClr val="F79646">
                  <a:lumMod val="75000"/>
                </a:srgbClr>
              </a:solidFill>
            </a:endParaRPr>
          </a:p>
        </p:txBody>
      </p:sp>
    </p:spTree>
    <p:extLst>
      <p:ext uri="{BB962C8B-B14F-4D97-AF65-F5344CB8AC3E}">
        <p14:creationId xmlns:p14="http://schemas.microsoft.com/office/powerpoint/2010/main" val="37175459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3291" y="4406713"/>
            <a:ext cx="8419161" cy="1362916"/>
          </a:xfrm>
        </p:spPr>
        <p:txBody>
          <a:bodyPr anchor="t"/>
          <a:lstStyle>
            <a:lvl1pPr algn="l">
              <a:defRPr sz="3200" b="0" cap="small" baseline="0"/>
            </a:lvl1pPr>
          </a:lstStyle>
          <a:p>
            <a:r>
              <a:rPr lang="en-US"/>
              <a:t>Click to edit Master title style</a:t>
            </a:r>
            <a:endParaRPr lang="en-US" dirty="0"/>
          </a:p>
        </p:txBody>
      </p:sp>
      <p:sp>
        <p:nvSpPr>
          <p:cNvPr id="3" name="Text Placeholder 2"/>
          <p:cNvSpPr>
            <a:spLocks noGrp="1"/>
          </p:cNvSpPr>
          <p:nvPr>
            <p:ph type="body" idx="1"/>
          </p:nvPr>
        </p:nvSpPr>
        <p:spPr>
          <a:xfrm>
            <a:off x="4495800" y="914401"/>
            <a:ext cx="4706650" cy="2882713"/>
          </a:xfrm>
        </p:spPr>
        <p:txBody>
          <a:bodyPr anchor="b"/>
          <a:lstStyle>
            <a:lvl1pPr marL="0" indent="0" algn="r">
              <a:buNone/>
              <a:defRPr sz="1900">
                <a:solidFill>
                  <a:schemeClr val="bg1">
                    <a:lumMod val="65000"/>
                  </a:schemeClr>
                </a:solidFill>
              </a:defRPr>
            </a:lvl1pPr>
            <a:lvl2pPr marL="429814" indent="0">
              <a:buNone/>
              <a:defRPr sz="1700"/>
            </a:lvl2pPr>
            <a:lvl3pPr marL="859627" indent="0">
              <a:buNone/>
              <a:defRPr sz="1500"/>
            </a:lvl3pPr>
            <a:lvl4pPr marL="1289441" indent="0">
              <a:buNone/>
              <a:defRPr sz="1300"/>
            </a:lvl4pPr>
            <a:lvl5pPr marL="1719255" indent="0">
              <a:buNone/>
              <a:defRPr sz="1300"/>
            </a:lvl5pPr>
            <a:lvl6pPr marL="2149069" indent="0">
              <a:buNone/>
              <a:defRPr sz="1300"/>
            </a:lvl6pPr>
            <a:lvl7pPr marL="2578882" indent="0">
              <a:buNone/>
              <a:defRPr sz="1300"/>
            </a:lvl7pPr>
            <a:lvl8pPr marL="3008696" indent="0">
              <a:buNone/>
              <a:defRPr sz="1300"/>
            </a:lvl8pPr>
            <a:lvl9pPr marL="3438510" indent="0">
              <a:buNone/>
              <a:defRPr sz="1300"/>
            </a:lvl9pPr>
          </a:lstStyle>
          <a:p>
            <a:pPr lvl="0"/>
            <a:r>
              <a:rPr lang="en-US"/>
              <a:t>Edit Master text styles</a:t>
            </a:r>
          </a:p>
        </p:txBody>
      </p:sp>
      <p:sp>
        <p:nvSpPr>
          <p:cNvPr id="6" name="Date Placeholder 5">
            <a:extLst>
              <a:ext uri="{FF2B5EF4-FFF2-40B4-BE49-F238E27FC236}">
                <a16:creationId xmlns:a16="http://schemas.microsoft.com/office/drawing/2014/main" id="{6EAFBC31-4990-47E9-8EF0-FE6B1394E9DC}"/>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7" name="Footer Placeholder 6">
            <a:extLst>
              <a:ext uri="{FF2B5EF4-FFF2-40B4-BE49-F238E27FC236}">
                <a16:creationId xmlns:a16="http://schemas.microsoft.com/office/drawing/2014/main" id="{9A1B6A8D-DA95-4B56-8FBF-E45F7D4A6874}"/>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8" name="Slide Number Placeholder 7">
            <a:extLst>
              <a:ext uri="{FF2B5EF4-FFF2-40B4-BE49-F238E27FC236}">
                <a16:creationId xmlns:a16="http://schemas.microsoft.com/office/drawing/2014/main" id="{F548B31B-8CB6-4112-8814-C5633DD79B4A}"/>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a:t>
            </a:fld>
            <a:endParaRPr lang="en-US" dirty="0">
              <a:solidFill>
                <a:srgbClr val="F79646">
                  <a:lumMod val="75000"/>
                </a:srgbClr>
              </a:solidFill>
            </a:endParaRPr>
          </a:p>
        </p:txBody>
      </p:sp>
    </p:spTree>
    <p:extLst>
      <p:ext uri="{BB962C8B-B14F-4D97-AF65-F5344CB8AC3E}">
        <p14:creationId xmlns:p14="http://schemas.microsoft.com/office/powerpoint/2010/main" val="83074068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A4C9715-6645-4836-BB34-81F5A94ABF71}"/>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6" name="Footer Placeholder 5">
            <a:extLst>
              <a:ext uri="{FF2B5EF4-FFF2-40B4-BE49-F238E27FC236}">
                <a16:creationId xmlns:a16="http://schemas.microsoft.com/office/drawing/2014/main" id="{6D42EC3B-95F5-4B94-BDC7-CB3FEDE340FE}"/>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7" name="Slide Number Placeholder 6">
            <a:extLst>
              <a:ext uri="{FF2B5EF4-FFF2-40B4-BE49-F238E27FC236}">
                <a16:creationId xmlns:a16="http://schemas.microsoft.com/office/drawing/2014/main" id="{99877D92-F8E3-478F-9BF1-3A1C48F86377}"/>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a:t>
            </a:fld>
            <a:endParaRPr lang="en-US" dirty="0">
              <a:solidFill>
                <a:srgbClr val="F79646">
                  <a:lumMod val="75000"/>
                </a:srgbClr>
              </a:solidFill>
            </a:endParaRPr>
          </a:p>
        </p:txBody>
      </p:sp>
    </p:spTree>
    <p:extLst>
      <p:ext uri="{BB962C8B-B14F-4D97-AF65-F5344CB8AC3E}">
        <p14:creationId xmlns:p14="http://schemas.microsoft.com/office/powerpoint/2010/main" val="310329120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Text, and 2 Content">
    <p:spTree>
      <p:nvGrpSpPr>
        <p:cNvPr id="1" name=""/>
        <p:cNvGrpSpPr/>
        <p:nvPr/>
      </p:nvGrpSpPr>
      <p:grpSpPr>
        <a:xfrm>
          <a:off x="0" y="0"/>
          <a:ext cx="0" cy="0"/>
          <a:chOff x="0" y="0"/>
          <a:chExt cx="0" cy="0"/>
        </a:xfrm>
      </p:grpSpPr>
      <p:sp>
        <p:nvSpPr>
          <p:cNvPr id="10" name="Text Placeholder 2"/>
          <p:cNvSpPr>
            <a:spLocks noGrp="1"/>
          </p:cNvSpPr>
          <p:nvPr>
            <p:ph type="body" sz="half" idx="14"/>
          </p:nvPr>
        </p:nvSpPr>
        <p:spPr>
          <a:xfrm>
            <a:off x="259195" y="2667000"/>
            <a:ext cx="4008005" cy="3581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4134393-6E92-42CC-945A-3ADD5AC1F0C7}"/>
              </a:ext>
            </a:extLst>
          </p:cNvPr>
          <p:cNvSpPr>
            <a:spLocks noGrp="1"/>
          </p:cNvSpPr>
          <p:nvPr>
            <p:ph type="dt" sz="half" idx="15"/>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8" name="Footer Placeholder 7">
            <a:extLst>
              <a:ext uri="{FF2B5EF4-FFF2-40B4-BE49-F238E27FC236}">
                <a16:creationId xmlns:a16="http://schemas.microsoft.com/office/drawing/2014/main" id="{D4F75CD5-51A0-4CA9-A5B9-883607BE7F98}"/>
              </a:ext>
            </a:extLst>
          </p:cNvPr>
          <p:cNvSpPr>
            <a:spLocks noGrp="1"/>
          </p:cNvSpPr>
          <p:nvPr>
            <p:ph type="ftr" sz="quarter" idx="16"/>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11" name="Slide Number Placeholder 10">
            <a:extLst>
              <a:ext uri="{FF2B5EF4-FFF2-40B4-BE49-F238E27FC236}">
                <a16:creationId xmlns:a16="http://schemas.microsoft.com/office/drawing/2014/main" id="{BCC5D2C3-1389-41A9-BE3C-73976A408497}"/>
              </a:ext>
            </a:extLst>
          </p:cNvPr>
          <p:cNvSpPr>
            <a:spLocks noGrp="1"/>
          </p:cNvSpPr>
          <p:nvPr>
            <p:ph type="sldNum" sz="quarter" idx="17"/>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a:t>
            </a:fld>
            <a:endParaRPr lang="en-US" dirty="0">
              <a:solidFill>
                <a:srgbClr val="F79646">
                  <a:lumMod val="75000"/>
                </a:srgbClr>
              </a:solidFill>
            </a:endParaRPr>
          </a:p>
        </p:txBody>
      </p:sp>
      <p:sp>
        <p:nvSpPr>
          <p:cNvPr id="12" name="Text Placeholder 2">
            <a:extLst>
              <a:ext uri="{FF2B5EF4-FFF2-40B4-BE49-F238E27FC236}">
                <a16:creationId xmlns:a16="http://schemas.microsoft.com/office/drawing/2014/main" id="{697F02B1-0387-448E-AEA5-E5D532E9AFE7}"/>
              </a:ext>
            </a:extLst>
          </p:cNvPr>
          <p:cNvSpPr>
            <a:spLocks noGrp="1"/>
          </p:cNvSpPr>
          <p:nvPr>
            <p:ph type="body" sz="half" idx="1"/>
          </p:nvPr>
        </p:nvSpPr>
        <p:spPr>
          <a:xfrm>
            <a:off x="4343400" y="838200"/>
            <a:ext cx="5105400" cy="541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C5A58E00-CCA8-428E-BF64-F17BAD59AE2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9562794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Text, and 2 Content">
    <p:spTree>
      <p:nvGrpSpPr>
        <p:cNvPr id="1" name=""/>
        <p:cNvGrpSpPr/>
        <p:nvPr/>
      </p:nvGrpSpPr>
      <p:grpSpPr>
        <a:xfrm>
          <a:off x="0" y="0"/>
          <a:ext cx="0" cy="0"/>
          <a:chOff x="0" y="0"/>
          <a:chExt cx="0" cy="0"/>
        </a:xfrm>
      </p:grpSpPr>
      <p:sp>
        <p:nvSpPr>
          <p:cNvPr id="10" name="Text Placeholder 2"/>
          <p:cNvSpPr>
            <a:spLocks noGrp="1"/>
          </p:cNvSpPr>
          <p:nvPr>
            <p:ph type="body" sz="half" idx="14"/>
          </p:nvPr>
        </p:nvSpPr>
        <p:spPr>
          <a:xfrm>
            <a:off x="247027" y="4343400"/>
            <a:ext cx="9201773" cy="190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4134393-6E92-42CC-945A-3ADD5AC1F0C7}"/>
              </a:ext>
            </a:extLst>
          </p:cNvPr>
          <p:cNvSpPr>
            <a:spLocks noGrp="1"/>
          </p:cNvSpPr>
          <p:nvPr>
            <p:ph type="dt" sz="half" idx="15"/>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8" name="Footer Placeholder 7">
            <a:extLst>
              <a:ext uri="{FF2B5EF4-FFF2-40B4-BE49-F238E27FC236}">
                <a16:creationId xmlns:a16="http://schemas.microsoft.com/office/drawing/2014/main" id="{D4F75CD5-51A0-4CA9-A5B9-883607BE7F98}"/>
              </a:ext>
            </a:extLst>
          </p:cNvPr>
          <p:cNvSpPr>
            <a:spLocks noGrp="1"/>
          </p:cNvSpPr>
          <p:nvPr>
            <p:ph type="ftr" sz="quarter" idx="16"/>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11" name="Slide Number Placeholder 10">
            <a:extLst>
              <a:ext uri="{FF2B5EF4-FFF2-40B4-BE49-F238E27FC236}">
                <a16:creationId xmlns:a16="http://schemas.microsoft.com/office/drawing/2014/main" id="{BCC5D2C3-1389-41A9-BE3C-73976A408497}"/>
              </a:ext>
            </a:extLst>
          </p:cNvPr>
          <p:cNvSpPr>
            <a:spLocks noGrp="1"/>
          </p:cNvSpPr>
          <p:nvPr>
            <p:ph type="sldNum" sz="quarter" idx="17"/>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a:t>
            </a:fld>
            <a:endParaRPr lang="en-US" dirty="0">
              <a:solidFill>
                <a:srgbClr val="F79646">
                  <a:lumMod val="75000"/>
                </a:srgbClr>
              </a:solidFill>
            </a:endParaRPr>
          </a:p>
        </p:txBody>
      </p:sp>
      <p:sp>
        <p:nvSpPr>
          <p:cNvPr id="3" name="Title 2">
            <a:extLst>
              <a:ext uri="{FF2B5EF4-FFF2-40B4-BE49-F238E27FC236}">
                <a16:creationId xmlns:a16="http://schemas.microsoft.com/office/drawing/2014/main" id="{0679BC5D-A914-41F4-B2D2-E690CEEDE54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2676347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Text, and 2 Content">
    <p:spTree>
      <p:nvGrpSpPr>
        <p:cNvPr id="1" name=""/>
        <p:cNvGrpSpPr/>
        <p:nvPr/>
      </p:nvGrpSpPr>
      <p:grpSpPr>
        <a:xfrm>
          <a:off x="0" y="0"/>
          <a:ext cx="0" cy="0"/>
          <a:chOff x="0" y="0"/>
          <a:chExt cx="0" cy="0"/>
        </a:xfrm>
      </p:grpSpPr>
      <p:sp>
        <p:nvSpPr>
          <p:cNvPr id="10" name="Text Placeholder 2"/>
          <p:cNvSpPr>
            <a:spLocks noGrp="1"/>
          </p:cNvSpPr>
          <p:nvPr>
            <p:ph type="body" sz="half" idx="14"/>
          </p:nvPr>
        </p:nvSpPr>
        <p:spPr>
          <a:xfrm>
            <a:off x="247027" y="914400"/>
            <a:ext cx="9201773" cy="2895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4134393-6E92-42CC-945A-3ADD5AC1F0C7}"/>
              </a:ext>
            </a:extLst>
          </p:cNvPr>
          <p:cNvSpPr>
            <a:spLocks noGrp="1"/>
          </p:cNvSpPr>
          <p:nvPr>
            <p:ph type="dt" sz="half" idx="15"/>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8" name="Footer Placeholder 7">
            <a:extLst>
              <a:ext uri="{FF2B5EF4-FFF2-40B4-BE49-F238E27FC236}">
                <a16:creationId xmlns:a16="http://schemas.microsoft.com/office/drawing/2014/main" id="{D4F75CD5-51A0-4CA9-A5B9-883607BE7F98}"/>
              </a:ext>
            </a:extLst>
          </p:cNvPr>
          <p:cNvSpPr>
            <a:spLocks noGrp="1"/>
          </p:cNvSpPr>
          <p:nvPr>
            <p:ph type="ftr" sz="quarter" idx="16"/>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11" name="Slide Number Placeholder 10">
            <a:extLst>
              <a:ext uri="{FF2B5EF4-FFF2-40B4-BE49-F238E27FC236}">
                <a16:creationId xmlns:a16="http://schemas.microsoft.com/office/drawing/2014/main" id="{BCC5D2C3-1389-41A9-BE3C-73976A408497}"/>
              </a:ext>
            </a:extLst>
          </p:cNvPr>
          <p:cNvSpPr>
            <a:spLocks noGrp="1"/>
          </p:cNvSpPr>
          <p:nvPr>
            <p:ph type="sldNum" sz="quarter" idx="17"/>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a:t>
            </a:fld>
            <a:endParaRPr lang="en-US" dirty="0">
              <a:solidFill>
                <a:srgbClr val="F79646">
                  <a:lumMod val="75000"/>
                </a:srgbClr>
              </a:solidFill>
            </a:endParaRPr>
          </a:p>
        </p:txBody>
      </p:sp>
      <p:sp>
        <p:nvSpPr>
          <p:cNvPr id="3" name="Title 2">
            <a:extLst>
              <a:ext uri="{FF2B5EF4-FFF2-40B4-BE49-F238E27FC236}">
                <a16:creationId xmlns:a16="http://schemas.microsoft.com/office/drawing/2014/main" id="{E5BE4F25-A141-4747-993C-EE743418AF8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5867126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322D4F-284A-4AA0-B063-6D66027F3239}"/>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4B42A53B-9F0E-46D1-80E9-27CB3F77B025}"/>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96C8858A-A7B8-4827-AFC6-439705CBF6A9}"/>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a:t>
            </a:fld>
            <a:endParaRPr lang="en-US" dirty="0">
              <a:solidFill>
                <a:srgbClr val="F79646">
                  <a:lumMod val="75000"/>
                </a:srgbClr>
              </a:solidFill>
            </a:endParaRPr>
          </a:p>
        </p:txBody>
      </p:sp>
    </p:spTree>
    <p:extLst>
      <p:ext uri="{BB962C8B-B14F-4D97-AF65-F5344CB8AC3E}">
        <p14:creationId xmlns:p14="http://schemas.microsoft.com/office/powerpoint/2010/main" val="129604122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Content Placeholder 2"/>
          <p:cNvSpPr>
            <a:spLocks noGrp="1"/>
          </p:cNvSpPr>
          <p:nvPr>
            <p:ph idx="1"/>
          </p:nvPr>
        </p:nvSpPr>
        <p:spPr>
          <a:xfrm>
            <a:off x="304800" y="838200"/>
            <a:ext cx="4495800" cy="541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3"/>
          </p:nvPr>
        </p:nvSpPr>
        <p:spPr>
          <a:xfrm>
            <a:off x="4876800" y="838200"/>
            <a:ext cx="4495800" cy="541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5">
            <a:extLst>
              <a:ext uri="{FF2B5EF4-FFF2-40B4-BE49-F238E27FC236}">
                <a16:creationId xmlns:a16="http://schemas.microsoft.com/office/drawing/2014/main" id="{D81B10D0-A5FE-4335-9E4B-5BF4E489AB51}"/>
              </a:ext>
            </a:extLst>
          </p:cNvPr>
          <p:cNvSpPr>
            <a:spLocks noGrp="1"/>
          </p:cNvSpPr>
          <p:nvPr>
            <p:ph type="dt" sz="half" idx="14"/>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7" name="Footer Placeholder 6">
            <a:extLst>
              <a:ext uri="{FF2B5EF4-FFF2-40B4-BE49-F238E27FC236}">
                <a16:creationId xmlns:a16="http://schemas.microsoft.com/office/drawing/2014/main" id="{18D2AF09-5927-4B9F-8380-95C39A6011CD}"/>
              </a:ext>
            </a:extLst>
          </p:cNvPr>
          <p:cNvSpPr>
            <a:spLocks noGrp="1"/>
          </p:cNvSpPr>
          <p:nvPr>
            <p:ph type="ftr" sz="quarter" idx="15"/>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8" name="Slide Number Placeholder 7">
            <a:extLst>
              <a:ext uri="{FF2B5EF4-FFF2-40B4-BE49-F238E27FC236}">
                <a16:creationId xmlns:a16="http://schemas.microsoft.com/office/drawing/2014/main" id="{2C23D427-E59B-4522-9750-EBFA11F4D62F}"/>
              </a:ext>
            </a:extLst>
          </p:cNvPr>
          <p:cNvSpPr>
            <a:spLocks noGrp="1"/>
          </p:cNvSpPr>
          <p:nvPr>
            <p:ph type="sldNum" sz="quarter" idx="16"/>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a:t>
            </a:fld>
            <a:endParaRPr lang="en-US" dirty="0">
              <a:solidFill>
                <a:srgbClr val="F79646">
                  <a:lumMod val="75000"/>
                </a:srgbClr>
              </a:solidFill>
            </a:endParaRPr>
          </a:p>
        </p:txBody>
      </p:sp>
      <p:sp>
        <p:nvSpPr>
          <p:cNvPr id="9" name="Title 8">
            <a:extLst>
              <a:ext uri="{FF2B5EF4-FFF2-40B4-BE49-F238E27FC236}">
                <a16:creationId xmlns:a16="http://schemas.microsoft.com/office/drawing/2014/main" id="{A7B5FF01-FFFA-41D3-9D4D-9D11847F1D7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3724526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image" Target="../media/image7.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4000" b="-4000"/>
          </a:stretch>
        </a:blipFill>
        <a:effectLst/>
      </p:bgPr>
    </p:bg>
    <p:spTree>
      <p:nvGrpSpPr>
        <p:cNvPr id="1" name=""/>
        <p:cNvGrpSpPr/>
        <p:nvPr/>
      </p:nvGrpSpPr>
      <p:grpSpPr>
        <a:xfrm>
          <a:off x="0" y="0"/>
          <a:ext cx="0" cy="0"/>
          <a:chOff x="0" y="0"/>
          <a:chExt cx="0" cy="0"/>
        </a:xfrm>
      </p:grpSpPr>
      <p:grpSp>
        <p:nvGrpSpPr>
          <p:cNvPr id="2051" name="Group 3"/>
          <p:cNvGrpSpPr>
            <a:grpSpLocks/>
          </p:cNvGrpSpPr>
          <p:nvPr/>
        </p:nvGrpSpPr>
        <p:grpSpPr bwMode="auto">
          <a:xfrm>
            <a:off x="0" y="4"/>
            <a:ext cx="9907588" cy="79375"/>
            <a:chOff x="-1" y="-2"/>
            <a:chExt cx="5761" cy="97"/>
          </a:xfrm>
        </p:grpSpPr>
        <p:sp>
          <p:nvSpPr>
            <p:cNvPr id="6148" name="Rectangle 4"/>
            <p:cNvSpPr>
              <a:spLocks noChangeArrowheads="1"/>
            </p:cNvSpPr>
            <p:nvPr/>
          </p:nvSpPr>
          <p:spPr bwMode="auto">
            <a:xfrm rot="5400000">
              <a:off x="1232" y="-1233"/>
              <a:ext cx="93" cy="2560"/>
            </a:xfrm>
            <a:prstGeom prst="rect">
              <a:avLst/>
            </a:prstGeom>
            <a:solidFill>
              <a:srgbClr val="CBF088"/>
            </a:solidFill>
            <a:ln w="9525">
              <a:noFill/>
              <a:miter lim="800000"/>
              <a:headEnd/>
              <a:tailEnd/>
            </a:ln>
            <a:effectLst/>
          </p:spPr>
          <p:txBody>
            <a:bodyPr wrap="none" anchor="ctr"/>
            <a:lstStyle/>
            <a:p>
              <a:pPr fontAlgn="base">
                <a:spcBef>
                  <a:spcPct val="0"/>
                </a:spcBef>
                <a:spcAft>
                  <a:spcPct val="0"/>
                </a:spcAft>
                <a:defRPr/>
              </a:pPr>
              <a:endParaRPr lang="en-US" sz="2500" dirty="0">
                <a:solidFill>
                  <a:prstClr val="black"/>
                </a:solidFill>
                <a:latin typeface="Times New Roman" pitchFamily="18" charset="0"/>
              </a:endParaRPr>
            </a:p>
          </p:txBody>
        </p:sp>
        <p:sp>
          <p:nvSpPr>
            <p:cNvPr id="6149" name="Rectangle 5"/>
            <p:cNvSpPr>
              <a:spLocks noChangeArrowheads="1"/>
            </p:cNvSpPr>
            <p:nvPr/>
          </p:nvSpPr>
          <p:spPr bwMode="auto">
            <a:xfrm rot="5400000">
              <a:off x="2274" y="-1233"/>
              <a:ext cx="93" cy="2560"/>
            </a:xfrm>
            <a:prstGeom prst="rect">
              <a:avLst/>
            </a:prstGeom>
            <a:solidFill>
              <a:srgbClr val="F8F8B5"/>
            </a:solidFill>
            <a:ln w="9525">
              <a:noFill/>
              <a:miter lim="800000"/>
              <a:headEnd/>
              <a:tailEnd/>
            </a:ln>
            <a:effectLst/>
          </p:spPr>
          <p:txBody>
            <a:bodyPr wrap="none" anchor="ctr"/>
            <a:lstStyle/>
            <a:p>
              <a:pPr fontAlgn="base">
                <a:spcBef>
                  <a:spcPct val="0"/>
                </a:spcBef>
                <a:spcAft>
                  <a:spcPct val="0"/>
                </a:spcAft>
                <a:defRPr/>
              </a:pPr>
              <a:endParaRPr lang="en-US" sz="2500" dirty="0">
                <a:solidFill>
                  <a:prstClr val="black"/>
                </a:solidFill>
                <a:latin typeface="Times New Roman" pitchFamily="18" charset="0"/>
              </a:endParaRPr>
            </a:p>
          </p:txBody>
        </p:sp>
        <p:sp>
          <p:nvSpPr>
            <p:cNvPr id="6150" name="Rectangle 6"/>
            <p:cNvSpPr>
              <a:spLocks noChangeArrowheads="1"/>
            </p:cNvSpPr>
            <p:nvPr/>
          </p:nvSpPr>
          <p:spPr bwMode="auto">
            <a:xfrm rot="5400000">
              <a:off x="3234" y="-1233"/>
              <a:ext cx="93" cy="2560"/>
            </a:xfrm>
            <a:prstGeom prst="rect">
              <a:avLst/>
            </a:prstGeom>
            <a:solidFill>
              <a:srgbClr val="E0F6B7"/>
            </a:solidFill>
            <a:ln w="9525">
              <a:noFill/>
              <a:miter lim="800000"/>
              <a:headEnd/>
              <a:tailEnd/>
            </a:ln>
            <a:effectLst/>
          </p:spPr>
          <p:txBody>
            <a:bodyPr wrap="none" anchor="ctr"/>
            <a:lstStyle/>
            <a:p>
              <a:pPr fontAlgn="base">
                <a:spcBef>
                  <a:spcPct val="0"/>
                </a:spcBef>
                <a:spcAft>
                  <a:spcPct val="0"/>
                </a:spcAft>
                <a:defRPr/>
              </a:pPr>
              <a:endParaRPr lang="en-US" sz="2500" dirty="0">
                <a:solidFill>
                  <a:prstClr val="black"/>
                </a:solidFill>
                <a:latin typeface="Times New Roman" pitchFamily="18" charset="0"/>
              </a:endParaRPr>
            </a:p>
          </p:txBody>
        </p:sp>
        <p:sp>
          <p:nvSpPr>
            <p:cNvPr id="6151" name="Rectangle 7"/>
            <p:cNvSpPr>
              <a:spLocks noChangeArrowheads="1"/>
            </p:cNvSpPr>
            <p:nvPr/>
          </p:nvSpPr>
          <p:spPr bwMode="auto">
            <a:xfrm rot="5400000">
              <a:off x="4242" y="-1234"/>
              <a:ext cx="95" cy="2560"/>
            </a:xfrm>
            <a:prstGeom prst="rect">
              <a:avLst/>
            </a:prstGeom>
            <a:solidFill>
              <a:srgbClr val="FAFACA"/>
            </a:solidFill>
            <a:ln w="9525">
              <a:noFill/>
              <a:miter lim="800000"/>
              <a:headEnd/>
              <a:tailEnd/>
            </a:ln>
            <a:effectLst/>
          </p:spPr>
          <p:txBody>
            <a:bodyPr wrap="none" anchor="ctr"/>
            <a:lstStyle/>
            <a:p>
              <a:pPr fontAlgn="base">
                <a:spcBef>
                  <a:spcPct val="0"/>
                </a:spcBef>
                <a:spcAft>
                  <a:spcPct val="0"/>
                </a:spcAft>
                <a:defRPr/>
              </a:pPr>
              <a:endParaRPr lang="en-US" sz="2500" dirty="0">
                <a:solidFill>
                  <a:prstClr val="black"/>
                </a:solidFill>
                <a:latin typeface="Times New Roman" pitchFamily="18" charset="0"/>
              </a:endParaRPr>
            </a:p>
          </p:txBody>
        </p:sp>
        <p:sp>
          <p:nvSpPr>
            <p:cNvPr id="6152" name="Rectangle 8"/>
            <p:cNvSpPr>
              <a:spLocks noChangeArrowheads="1"/>
            </p:cNvSpPr>
            <p:nvPr/>
          </p:nvSpPr>
          <p:spPr bwMode="auto">
            <a:xfrm rot="5400000">
              <a:off x="4826" y="-842"/>
              <a:ext cx="91" cy="1776"/>
            </a:xfrm>
            <a:prstGeom prst="rect">
              <a:avLst/>
            </a:prstGeom>
            <a:gradFill rotWithShape="0">
              <a:gsLst>
                <a:gs pos="0">
                  <a:srgbClr val="F4FCE7"/>
                </a:gs>
                <a:gs pos="100000">
                  <a:srgbClr val="FFFFFF"/>
                </a:gs>
              </a:gsLst>
              <a:lin ang="0" scaled="1"/>
            </a:gradFill>
            <a:ln w="9525">
              <a:noFill/>
              <a:miter lim="800000"/>
              <a:headEnd/>
              <a:tailEnd/>
            </a:ln>
            <a:effectLst/>
          </p:spPr>
          <p:txBody>
            <a:bodyPr wrap="none" anchor="ctr"/>
            <a:lstStyle/>
            <a:p>
              <a:pPr fontAlgn="base">
                <a:spcBef>
                  <a:spcPct val="0"/>
                </a:spcBef>
                <a:spcAft>
                  <a:spcPct val="0"/>
                </a:spcAft>
                <a:defRPr/>
              </a:pPr>
              <a:endParaRPr lang="en-US" sz="2500" dirty="0">
                <a:solidFill>
                  <a:prstClr val="black"/>
                </a:solidFill>
                <a:latin typeface="Times New Roman" pitchFamily="18" charset="0"/>
              </a:endParaRPr>
            </a:p>
          </p:txBody>
        </p:sp>
      </p:grpSp>
      <p:sp>
        <p:nvSpPr>
          <p:cNvPr id="6153" name="Line 9"/>
          <p:cNvSpPr>
            <a:spLocks noChangeShapeType="1"/>
          </p:cNvSpPr>
          <p:nvPr/>
        </p:nvSpPr>
        <p:spPr bwMode="auto">
          <a:xfrm>
            <a:off x="0" y="6248400"/>
            <a:ext cx="2311400" cy="0"/>
          </a:xfrm>
          <a:prstGeom prst="line">
            <a:avLst/>
          </a:prstGeom>
          <a:noFill/>
          <a:ln w="38100">
            <a:solidFill>
              <a:srgbClr val="9CCE31"/>
            </a:solidFill>
            <a:round/>
            <a:headEnd/>
            <a:tailEnd/>
          </a:ln>
          <a:effectLst/>
        </p:spPr>
        <p:txBody>
          <a:bodyPr lIns="85963" tIns="42981" rIns="85963" bIns="42981"/>
          <a:lstStyle/>
          <a:p>
            <a:pPr fontAlgn="base">
              <a:spcBef>
                <a:spcPct val="0"/>
              </a:spcBef>
              <a:spcAft>
                <a:spcPct val="0"/>
              </a:spcAft>
              <a:defRPr/>
            </a:pPr>
            <a:endParaRPr lang="en-US" sz="2500" dirty="0">
              <a:solidFill>
                <a:prstClr val="black"/>
              </a:solidFill>
              <a:latin typeface="Times New Roman" pitchFamily="18" charset="0"/>
            </a:endParaRPr>
          </a:p>
        </p:txBody>
      </p:sp>
      <p:sp>
        <p:nvSpPr>
          <p:cNvPr id="6154" name="Rectangle 10"/>
          <p:cNvSpPr>
            <a:spLocks noGrp="1" noChangeArrowheads="1"/>
          </p:cNvSpPr>
          <p:nvPr>
            <p:ph type="title"/>
          </p:nvPr>
        </p:nvSpPr>
        <p:spPr bwMode="auto">
          <a:xfrm>
            <a:off x="247650" y="152400"/>
            <a:ext cx="9410700" cy="685800"/>
          </a:xfrm>
          <a:prstGeom prst="rect">
            <a:avLst/>
          </a:prstGeom>
          <a:noFill/>
          <a:ln w="9525">
            <a:noFill/>
            <a:miter lim="800000"/>
            <a:headEnd/>
            <a:tailEnd/>
          </a:ln>
        </p:spPr>
        <p:txBody>
          <a:bodyPr vert="horz" wrap="square" lIns="95779" tIns="47890" rIns="95779" bIns="47890" numCol="1" anchor="ctr" anchorCtr="0" compatLnSpc="1">
            <a:prstTxWarp prst="textNoShape">
              <a:avLst/>
            </a:prstTxWarp>
          </a:bodyPr>
          <a:lstStyle/>
          <a:p>
            <a:pPr lvl="0"/>
            <a:r>
              <a:rPr lang="en-US"/>
              <a:t>Click to edit Master title style</a:t>
            </a:r>
            <a:endParaRPr lang="en-US" dirty="0"/>
          </a:p>
        </p:txBody>
      </p:sp>
      <p:sp>
        <p:nvSpPr>
          <p:cNvPr id="6155" name="Rectangle 11"/>
          <p:cNvSpPr>
            <a:spLocks noGrp="1" noChangeArrowheads="1"/>
          </p:cNvSpPr>
          <p:nvPr>
            <p:ph type="body" idx="1"/>
          </p:nvPr>
        </p:nvSpPr>
        <p:spPr bwMode="auto">
          <a:xfrm>
            <a:off x="235332" y="838200"/>
            <a:ext cx="9211644" cy="5394960"/>
          </a:xfrm>
          <a:prstGeom prst="rect">
            <a:avLst/>
          </a:prstGeom>
          <a:noFill/>
          <a:ln w="9525">
            <a:noFill/>
            <a:miter lim="800000"/>
            <a:headEnd/>
            <a:tailEnd/>
          </a:ln>
        </p:spPr>
        <p:txBody>
          <a:bodyPr vert="horz" wrap="square" lIns="95779" tIns="47890" rIns="95779" bIns="4789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56" name="Line 12"/>
          <p:cNvSpPr>
            <a:spLocks noChangeShapeType="1"/>
          </p:cNvSpPr>
          <p:nvPr/>
        </p:nvSpPr>
        <p:spPr bwMode="auto">
          <a:xfrm>
            <a:off x="2311400" y="6248400"/>
            <a:ext cx="7594600" cy="0"/>
          </a:xfrm>
          <a:prstGeom prst="line">
            <a:avLst/>
          </a:prstGeom>
          <a:noFill/>
          <a:ln w="38100">
            <a:solidFill>
              <a:srgbClr val="F7C600"/>
            </a:solidFill>
            <a:round/>
            <a:headEnd/>
            <a:tailEnd/>
          </a:ln>
          <a:effectLst/>
        </p:spPr>
        <p:txBody>
          <a:bodyPr lIns="85963" tIns="42981" rIns="85963" bIns="42981"/>
          <a:lstStyle/>
          <a:p>
            <a:pPr fontAlgn="base">
              <a:spcBef>
                <a:spcPct val="0"/>
              </a:spcBef>
              <a:spcAft>
                <a:spcPct val="0"/>
              </a:spcAft>
              <a:defRPr/>
            </a:pPr>
            <a:endParaRPr lang="en-US" sz="2500" dirty="0">
              <a:solidFill>
                <a:prstClr val="black"/>
              </a:solidFill>
              <a:latin typeface="Times New Roman" pitchFamily="18" charset="0"/>
            </a:endParaRPr>
          </a:p>
        </p:txBody>
      </p:sp>
      <p:sp>
        <p:nvSpPr>
          <p:cNvPr id="6161" name="Text Box 17"/>
          <p:cNvSpPr txBox="1">
            <a:spLocks noChangeArrowheads="1"/>
          </p:cNvSpPr>
          <p:nvPr/>
        </p:nvSpPr>
        <p:spPr bwMode="auto">
          <a:xfrm rot="-5400000">
            <a:off x="-2392146" y="3550653"/>
            <a:ext cx="5035129" cy="219826"/>
          </a:xfrm>
          <a:prstGeom prst="rect">
            <a:avLst/>
          </a:prstGeom>
          <a:noFill/>
          <a:ln w="9525">
            <a:noFill/>
            <a:miter lim="800000"/>
            <a:headEnd/>
            <a:tailEnd/>
          </a:ln>
          <a:effectLst/>
        </p:spPr>
        <p:txBody>
          <a:bodyPr wrap="square" lIns="95779" tIns="47890" rIns="95779" bIns="47890">
            <a:spAutoFit/>
          </a:bodyPr>
          <a:lstStyle/>
          <a:p>
            <a:pPr algn="ctr" defTabSz="958126" fontAlgn="base">
              <a:spcBef>
                <a:spcPct val="0"/>
              </a:spcBef>
              <a:spcAft>
                <a:spcPct val="0"/>
              </a:spcAft>
              <a:defRPr/>
            </a:pPr>
            <a:r>
              <a:rPr lang="en-US" sz="800" dirty="0">
                <a:solidFill>
                  <a:schemeClr val="accent1">
                    <a:lumMod val="75000"/>
                  </a:schemeClr>
                </a:solidFill>
                <a:latin typeface="Verdana" pitchFamily="34" charset="0"/>
              </a:rPr>
              <a:t>Copyright © 2005-2024   Inventys  Research Company, All Rights Reserved. </a:t>
            </a:r>
          </a:p>
        </p:txBody>
      </p:sp>
      <p:sp>
        <p:nvSpPr>
          <p:cNvPr id="23" name="Date Placeholder 3"/>
          <p:cNvSpPr>
            <a:spLocks noGrp="1"/>
          </p:cNvSpPr>
          <p:nvPr>
            <p:ph type="dt" sz="half" idx="2"/>
          </p:nvPr>
        </p:nvSpPr>
        <p:spPr>
          <a:xfrm>
            <a:off x="2819400" y="6356350"/>
            <a:ext cx="685800" cy="365125"/>
          </a:xfrm>
          <a:prstGeom prst="rect">
            <a:avLst/>
          </a:prstGeom>
        </p:spPr>
        <p:txBody>
          <a:bodyPr vert="horz" lIns="91440" tIns="45720" rIns="91440" bIns="45720" rtlCol="0" anchor="ctr"/>
          <a:lstStyle>
            <a:lvl1pPr algn="ctr">
              <a:defRPr sz="900" b="0">
                <a:solidFill>
                  <a:schemeClr val="accent6">
                    <a:lumMod val="75000"/>
                  </a:schemeClr>
                </a:solidFill>
                <a:latin typeface="Arial" panose="020B0604020202020204" pitchFamily="34" charset="0"/>
                <a:ea typeface="Tahoma" panose="020B0604030504040204" pitchFamily="34" charset="0"/>
                <a:cs typeface="Arial" panose="020B0604020202020204" pitchFamily="34" charset="0"/>
              </a:defRPr>
            </a:lvl1pPr>
          </a:lstStyle>
          <a:p>
            <a:pPr algn="ctr" fontAlgn="base">
              <a:spcBef>
                <a:spcPct val="0"/>
              </a:spcBef>
              <a:spcAft>
                <a:spcPct val="0"/>
              </a:spcAft>
            </a:pPr>
            <a:r>
              <a:rPr lang="en-US" dirty="0">
                <a:solidFill>
                  <a:srgbClr val="F79646">
                    <a:lumMod val="75000"/>
                  </a:srgbClr>
                </a:solidFill>
              </a:rPr>
              <a:t>2024</a:t>
            </a:r>
          </a:p>
        </p:txBody>
      </p:sp>
      <p:sp>
        <p:nvSpPr>
          <p:cNvPr id="24" name="Footer Placeholder 4"/>
          <p:cNvSpPr>
            <a:spLocks noGrp="1"/>
          </p:cNvSpPr>
          <p:nvPr>
            <p:ph type="ftr" sz="quarter" idx="3"/>
          </p:nvPr>
        </p:nvSpPr>
        <p:spPr>
          <a:xfrm>
            <a:off x="4953000" y="6356350"/>
            <a:ext cx="2171700" cy="365125"/>
          </a:xfrm>
          <a:prstGeom prst="rect">
            <a:avLst/>
          </a:prstGeom>
        </p:spPr>
        <p:txBody>
          <a:bodyPr vert="horz" lIns="91440" tIns="45720" rIns="91440" bIns="45720" rtlCol="0" anchor="ctr"/>
          <a:lstStyle>
            <a:lvl1pPr algn="ctr">
              <a:defRPr sz="900" b="0">
                <a:solidFill>
                  <a:schemeClr val="accent6">
                    <a:lumMod val="75000"/>
                  </a:schemeClr>
                </a:solidFill>
                <a:latin typeface="Arial" panose="020B0604020202020204" pitchFamily="34" charset="0"/>
                <a:ea typeface="Tahoma" panose="020B0604030504040204" pitchFamily="34" charset="0"/>
                <a:cs typeface="Arial" panose="020B0604020202020204" pitchFamily="34" charset="0"/>
              </a:defRPr>
            </a:lvl1pPr>
          </a:lstStyle>
          <a:p>
            <a:pPr fontAlgn="base">
              <a:spcBef>
                <a:spcPct val="0"/>
              </a:spcBef>
              <a:spcAft>
                <a:spcPct val="0"/>
              </a:spcAft>
            </a:pPr>
            <a:r>
              <a:rPr lang="en-US" dirty="0">
                <a:solidFill>
                  <a:srgbClr val="F79646">
                    <a:lumMod val="75000"/>
                  </a:srgbClr>
                </a:solidFill>
              </a:rPr>
              <a:t>COMPANY CONFIDENTIAL</a:t>
            </a:r>
          </a:p>
        </p:txBody>
      </p:sp>
      <p:sp>
        <p:nvSpPr>
          <p:cNvPr id="25" name="Slide Number Placeholder 5"/>
          <p:cNvSpPr>
            <a:spLocks noGrp="1"/>
          </p:cNvSpPr>
          <p:nvPr>
            <p:ph type="sldNum" sz="quarter" idx="4"/>
          </p:nvPr>
        </p:nvSpPr>
        <p:spPr>
          <a:xfrm>
            <a:off x="8610600" y="6356350"/>
            <a:ext cx="685800" cy="365125"/>
          </a:xfrm>
          <a:prstGeom prst="rect">
            <a:avLst/>
          </a:prstGeom>
        </p:spPr>
        <p:txBody>
          <a:bodyPr vert="horz" lIns="91440" tIns="45720" rIns="91440" bIns="45720" rtlCol="0" anchor="ctr"/>
          <a:lstStyle>
            <a:lvl1pPr algn="r">
              <a:defRPr sz="900" b="0">
                <a:solidFill>
                  <a:schemeClr val="accent6">
                    <a:lumMod val="75000"/>
                  </a:schemeClr>
                </a:solidFill>
                <a:latin typeface="Arial" panose="020B0604020202020204" pitchFamily="34" charset="0"/>
                <a:ea typeface="Tahoma" panose="020B0604030504040204" pitchFamily="34" charset="0"/>
                <a:cs typeface="Arial" panose="020B0604020202020204" pitchFamily="34" charset="0"/>
              </a:defRPr>
            </a:lvl1p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a:t>
            </a:fld>
            <a:endParaRPr lang="en-US" dirty="0">
              <a:solidFill>
                <a:srgbClr val="F79646">
                  <a:lumMod val="75000"/>
                </a:srgbClr>
              </a:solidFill>
            </a:endParaRPr>
          </a:p>
        </p:txBody>
      </p:sp>
      <p:sp>
        <p:nvSpPr>
          <p:cNvPr id="19" name="Shape 10"/>
          <p:cNvSpPr/>
          <p:nvPr userDrawn="1"/>
        </p:nvSpPr>
        <p:spPr>
          <a:xfrm rot="16200000">
            <a:off x="7144748" y="3536815"/>
            <a:ext cx="4870449" cy="235215"/>
          </a:xfrm>
          <a:prstGeom prst="rect">
            <a:avLst/>
          </a:prstGeom>
          <a:ln w="12700">
            <a:miter lim="400000"/>
          </a:ln>
          <a:extLst>
            <a:ext uri="{C572A759-6A51-4108-AA02-DFA0A04FC94B}">
              <ma14:wrappingTextBoxFlag xmlns:ma14="http://schemas.microsoft.com/office/mac/drawingml/2011/main" xmlns="" val="1"/>
            </a:ext>
          </a:extLst>
        </p:spPr>
        <p:txBody>
          <a:bodyPr lIns="47890" tIns="47890" rIns="47890" bIns="47890">
            <a:spAutoFit/>
          </a:bodyPr>
          <a:lstStyle>
            <a:lvl1pPr algn="ctr" defTabSz="958126">
              <a:defRPr sz="1100">
                <a:solidFill>
                  <a:srgbClr val="336699"/>
                </a:solidFill>
                <a:latin typeface="Verdana"/>
                <a:ea typeface="Verdana"/>
                <a:cs typeface="Verdana"/>
                <a:sym typeface="Verdana"/>
              </a:defRPr>
            </a:lvl1pPr>
          </a:lstStyle>
          <a:p>
            <a:pPr marL="0" marR="0" indent="0" algn="ctr" defTabSz="958126" rtl="0" eaLnBrk="1" fontAlgn="auto" latinLnBrk="0" hangingPunct="1">
              <a:lnSpc>
                <a:spcPct val="100000"/>
              </a:lnSpc>
              <a:spcBef>
                <a:spcPts val="0"/>
              </a:spcBef>
              <a:spcAft>
                <a:spcPts val="0"/>
              </a:spcAft>
              <a:buClrTx/>
              <a:buSzTx/>
              <a:buFontTx/>
              <a:buNone/>
              <a:tabLst/>
              <a:defRPr/>
            </a:pPr>
            <a:r>
              <a:rPr lang="en-US" sz="900" b="0" dirty="0"/>
              <a:t>Inventys – </a:t>
            </a:r>
            <a:r>
              <a:rPr lang="en-US" sz="900" b="0" dirty="0">
                <a:solidFill>
                  <a:schemeClr val="bg1">
                    <a:lumMod val="65000"/>
                  </a:schemeClr>
                </a:solidFill>
              </a:rPr>
              <a:t>Reliable Responsible Manufacturing Partner for Innovators</a:t>
            </a:r>
            <a:endParaRPr lang="de-DE" sz="900" dirty="0">
              <a:solidFill>
                <a:schemeClr val="bg1">
                  <a:lumMod val="65000"/>
                </a:schemeClr>
              </a:solidFill>
            </a:endParaRPr>
          </a:p>
        </p:txBody>
      </p:sp>
      <p:pic>
        <p:nvPicPr>
          <p:cNvPr id="3" name="Picture 2"/>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27212" y="6324600"/>
            <a:ext cx="968188" cy="457200"/>
          </a:xfrm>
          <a:prstGeom prst="rect">
            <a:avLst/>
          </a:prstGeom>
        </p:spPr>
      </p:pic>
    </p:spTree>
    <p:extLst>
      <p:ext uri="{BB962C8B-B14F-4D97-AF65-F5344CB8AC3E}">
        <p14:creationId xmlns:p14="http://schemas.microsoft.com/office/powerpoint/2010/main" val="7471045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9" r:id="rId5"/>
    <p:sldLayoutId id="2147483671" r:id="rId6"/>
    <p:sldLayoutId id="2147483672" r:id="rId7"/>
    <p:sldLayoutId id="2147483667" r:id="rId8"/>
    <p:sldLayoutId id="2147483664" r:id="rId9"/>
    <p:sldLayoutId id="2147483668" r:id="rId10"/>
    <p:sldLayoutId id="2147483670" r:id="rId11"/>
  </p:sldLayoutIdLst>
  <p:transition/>
  <p:hf hdr="0"/>
  <p:txStyles>
    <p:titleStyle>
      <a:lvl1pPr algn="l" defTabSz="957263" rtl="0" eaLnBrk="1" fontAlgn="base" hangingPunct="1">
        <a:spcBef>
          <a:spcPct val="0"/>
        </a:spcBef>
        <a:spcAft>
          <a:spcPct val="0"/>
        </a:spcAft>
        <a:defRPr sz="3200">
          <a:solidFill>
            <a:srgbClr val="336699"/>
          </a:solidFill>
          <a:latin typeface="Microsoft Sans Serif" panose="020B0604020202020204" pitchFamily="34" charset="0"/>
          <a:ea typeface="Verdana" panose="020B0604030504040204" pitchFamily="34" charset="0"/>
          <a:cs typeface="Microsoft Sans Serif" panose="020B0604020202020204" pitchFamily="34" charset="0"/>
        </a:defRPr>
      </a:lvl1pPr>
      <a:lvl2pPr algn="l" defTabSz="957263" rtl="0" eaLnBrk="1" fontAlgn="base" hangingPunct="1">
        <a:spcBef>
          <a:spcPct val="0"/>
        </a:spcBef>
        <a:spcAft>
          <a:spcPct val="0"/>
        </a:spcAft>
        <a:defRPr sz="3800">
          <a:solidFill>
            <a:srgbClr val="336699"/>
          </a:solidFill>
          <a:latin typeface="Neuropolitical" pitchFamily="34" charset="0"/>
        </a:defRPr>
      </a:lvl2pPr>
      <a:lvl3pPr algn="l" defTabSz="957263" rtl="0" eaLnBrk="1" fontAlgn="base" hangingPunct="1">
        <a:spcBef>
          <a:spcPct val="0"/>
        </a:spcBef>
        <a:spcAft>
          <a:spcPct val="0"/>
        </a:spcAft>
        <a:defRPr sz="3800">
          <a:solidFill>
            <a:srgbClr val="336699"/>
          </a:solidFill>
          <a:latin typeface="Neuropolitical" pitchFamily="34" charset="0"/>
        </a:defRPr>
      </a:lvl3pPr>
      <a:lvl4pPr algn="l" defTabSz="957263" rtl="0" eaLnBrk="1" fontAlgn="base" hangingPunct="1">
        <a:spcBef>
          <a:spcPct val="0"/>
        </a:spcBef>
        <a:spcAft>
          <a:spcPct val="0"/>
        </a:spcAft>
        <a:defRPr sz="3800">
          <a:solidFill>
            <a:srgbClr val="336699"/>
          </a:solidFill>
          <a:latin typeface="Neuropolitical" pitchFamily="34" charset="0"/>
        </a:defRPr>
      </a:lvl4pPr>
      <a:lvl5pPr algn="l" defTabSz="957263" rtl="0" eaLnBrk="1" fontAlgn="base" hangingPunct="1">
        <a:spcBef>
          <a:spcPct val="0"/>
        </a:spcBef>
        <a:spcAft>
          <a:spcPct val="0"/>
        </a:spcAft>
        <a:defRPr sz="3800">
          <a:solidFill>
            <a:srgbClr val="336699"/>
          </a:solidFill>
          <a:latin typeface="Neuropolitical" pitchFamily="34" charset="0"/>
        </a:defRPr>
      </a:lvl5pPr>
      <a:lvl6pPr marL="429814" algn="l" defTabSz="958126" rtl="0" eaLnBrk="1" fontAlgn="base" hangingPunct="1">
        <a:spcBef>
          <a:spcPct val="0"/>
        </a:spcBef>
        <a:spcAft>
          <a:spcPct val="0"/>
        </a:spcAft>
        <a:defRPr sz="3800">
          <a:solidFill>
            <a:srgbClr val="336699"/>
          </a:solidFill>
          <a:latin typeface="Neuropolitical" pitchFamily="34" charset="0"/>
        </a:defRPr>
      </a:lvl6pPr>
      <a:lvl7pPr marL="859627" algn="l" defTabSz="958126" rtl="0" eaLnBrk="1" fontAlgn="base" hangingPunct="1">
        <a:spcBef>
          <a:spcPct val="0"/>
        </a:spcBef>
        <a:spcAft>
          <a:spcPct val="0"/>
        </a:spcAft>
        <a:defRPr sz="3800">
          <a:solidFill>
            <a:srgbClr val="336699"/>
          </a:solidFill>
          <a:latin typeface="Neuropolitical" pitchFamily="34" charset="0"/>
        </a:defRPr>
      </a:lvl7pPr>
      <a:lvl8pPr marL="1289441" algn="l" defTabSz="958126" rtl="0" eaLnBrk="1" fontAlgn="base" hangingPunct="1">
        <a:spcBef>
          <a:spcPct val="0"/>
        </a:spcBef>
        <a:spcAft>
          <a:spcPct val="0"/>
        </a:spcAft>
        <a:defRPr sz="3800">
          <a:solidFill>
            <a:srgbClr val="336699"/>
          </a:solidFill>
          <a:latin typeface="Neuropolitical" pitchFamily="34" charset="0"/>
        </a:defRPr>
      </a:lvl8pPr>
      <a:lvl9pPr marL="1719255" algn="l" defTabSz="958126" rtl="0" eaLnBrk="1" fontAlgn="base" hangingPunct="1">
        <a:spcBef>
          <a:spcPct val="0"/>
        </a:spcBef>
        <a:spcAft>
          <a:spcPct val="0"/>
        </a:spcAft>
        <a:defRPr sz="3800">
          <a:solidFill>
            <a:srgbClr val="336699"/>
          </a:solidFill>
          <a:latin typeface="Neuropolitical" pitchFamily="34" charset="0"/>
        </a:defRPr>
      </a:lvl9pPr>
    </p:titleStyle>
    <p:bodyStyle>
      <a:lvl1pPr marL="358775" indent="-358775" algn="l" defTabSz="957263" rtl="0" eaLnBrk="1" fontAlgn="base" hangingPunct="1">
        <a:spcBef>
          <a:spcPct val="20000"/>
        </a:spcBef>
        <a:spcAft>
          <a:spcPct val="0"/>
        </a:spcAft>
        <a:buSzPct val="70000"/>
        <a:buBlip>
          <a:blip r:embed="rId15"/>
        </a:buBlip>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76288" indent="-298450" algn="l" defTabSz="957263" rtl="0" eaLnBrk="1" fontAlgn="base" hangingPunct="1">
        <a:spcBef>
          <a:spcPct val="20000"/>
        </a:spcBef>
        <a:spcAft>
          <a:spcPct val="0"/>
        </a:spcAft>
        <a:buSzPct val="70000"/>
        <a:buBlip>
          <a:blip r:embed="rId16"/>
        </a:buBlip>
        <a:defRPr sz="2000">
          <a:solidFill>
            <a:srgbClr val="969696"/>
          </a:solidFill>
          <a:latin typeface="Verdana" panose="020B0604030504040204" pitchFamily="34" charset="0"/>
          <a:ea typeface="Verdana" panose="020B0604030504040204" pitchFamily="34" charset="0"/>
          <a:cs typeface="Verdana" panose="020B0604030504040204" pitchFamily="34" charset="0"/>
        </a:defRPr>
      </a:lvl2pPr>
      <a:lvl3pPr marL="1195388" indent="-238125" algn="l" defTabSz="957263" rtl="0" eaLnBrk="1" fontAlgn="base" hangingPunct="1">
        <a:spcBef>
          <a:spcPct val="20000"/>
        </a:spcBef>
        <a:spcAft>
          <a:spcPct val="0"/>
        </a:spcAft>
        <a:buSzPct val="70000"/>
        <a:buBlip>
          <a:blip r:embed="rId17"/>
        </a:buBlip>
        <a:defRPr sz="1800">
          <a:solidFill>
            <a:srgbClr val="969696"/>
          </a:solidFill>
          <a:latin typeface="Verdana" panose="020B0604030504040204" pitchFamily="34" charset="0"/>
          <a:ea typeface="Verdana" panose="020B0604030504040204" pitchFamily="34" charset="0"/>
          <a:cs typeface="Verdana" panose="020B0604030504040204" pitchFamily="34" charset="0"/>
        </a:defRPr>
      </a:lvl3pPr>
      <a:lvl4pPr marL="1674813" indent="-238125" algn="l" defTabSz="957263" rtl="0" eaLnBrk="1" fontAlgn="base" hangingPunct="1">
        <a:spcBef>
          <a:spcPct val="20000"/>
        </a:spcBef>
        <a:spcAft>
          <a:spcPct val="0"/>
        </a:spcAft>
        <a:buSzPct val="70000"/>
        <a:buBlip>
          <a:blip r:embed="rId18"/>
        </a:buBlip>
        <a:defRPr sz="1600">
          <a:solidFill>
            <a:srgbClr val="969696"/>
          </a:solidFill>
          <a:latin typeface="Verdana" panose="020B0604030504040204" pitchFamily="34" charset="0"/>
          <a:ea typeface="Verdana" panose="020B0604030504040204" pitchFamily="34" charset="0"/>
          <a:cs typeface="Verdana" panose="020B0604030504040204" pitchFamily="34" charset="0"/>
        </a:defRPr>
      </a:lvl4pPr>
      <a:lvl5pPr marL="2154238" indent="-238125" algn="l" defTabSz="957263" rtl="0" eaLnBrk="1" fontAlgn="base" hangingPunct="1">
        <a:spcBef>
          <a:spcPct val="20000"/>
        </a:spcBef>
        <a:spcAft>
          <a:spcPct val="0"/>
        </a:spcAft>
        <a:buSzPct val="70000"/>
        <a:buBlip>
          <a:blip r:embed="rId19"/>
        </a:buBlip>
        <a:defRPr sz="1400">
          <a:solidFill>
            <a:srgbClr val="969696"/>
          </a:solidFill>
          <a:latin typeface="Verdana" panose="020B0604030504040204" pitchFamily="34" charset="0"/>
          <a:ea typeface="Verdana" panose="020B0604030504040204" pitchFamily="34" charset="0"/>
          <a:cs typeface="Verdana" panose="020B0604030504040204" pitchFamily="34" charset="0"/>
        </a:defRPr>
      </a:lvl5pPr>
      <a:lvl6pPr marL="2584852" indent="-238785" algn="l" defTabSz="958126" rtl="0" eaLnBrk="1" fontAlgn="base" hangingPunct="1">
        <a:spcBef>
          <a:spcPct val="20000"/>
        </a:spcBef>
        <a:spcAft>
          <a:spcPct val="0"/>
        </a:spcAft>
        <a:buSzPct val="70000"/>
        <a:buBlip>
          <a:blip r:embed="rId19"/>
        </a:buBlip>
        <a:defRPr>
          <a:solidFill>
            <a:srgbClr val="969696"/>
          </a:solidFill>
          <a:latin typeface="+mn-lt"/>
        </a:defRPr>
      </a:lvl6pPr>
      <a:lvl7pPr marL="3014666" indent="-238785" algn="l" defTabSz="958126" rtl="0" eaLnBrk="1" fontAlgn="base" hangingPunct="1">
        <a:spcBef>
          <a:spcPct val="20000"/>
        </a:spcBef>
        <a:spcAft>
          <a:spcPct val="0"/>
        </a:spcAft>
        <a:buSzPct val="70000"/>
        <a:buBlip>
          <a:blip r:embed="rId19"/>
        </a:buBlip>
        <a:defRPr>
          <a:solidFill>
            <a:srgbClr val="969696"/>
          </a:solidFill>
          <a:latin typeface="+mn-lt"/>
        </a:defRPr>
      </a:lvl7pPr>
      <a:lvl8pPr marL="3444479" indent="-238785" algn="l" defTabSz="958126" rtl="0" eaLnBrk="1" fontAlgn="base" hangingPunct="1">
        <a:spcBef>
          <a:spcPct val="20000"/>
        </a:spcBef>
        <a:spcAft>
          <a:spcPct val="0"/>
        </a:spcAft>
        <a:buSzPct val="70000"/>
        <a:buBlip>
          <a:blip r:embed="rId19"/>
        </a:buBlip>
        <a:defRPr>
          <a:solidFill>
            <a:srgbClr val="969696"/>
          </a:solidFill>
          <a:latin typeface="+mn-lt"/>
        </a:defRPr>
      </a:lvl8pPr>
      <a:lvl9pPr marL="3874293" indent="-238785" algn="l" defTabSz="958126" rtl="0" eaLnBrk="1" fontAlgn="base" hangingPunct="1">
        <a:spcBef>
          <a:spcPct val="20000"/>
        </a:spcBef>
        <a:spcAft>
          <a:spcPct val="0"/>
        </a:spcAft>
        <a:buSzPct val="70000"/>
        <a:buBlip>
          <a:blip r:embed="rId19"/>
        </a:buBlip>
        <a:defRPr>
          <a:solidFill>
            <a:srgbClr val="969696"/>
          </a:solidFill>
          <a:latin typeface="+mn-lt"/>
        </a:defRPr>
      </a:lvl9pPr>
    </p:bodyStyle>
    <p:otherStyle>
      <a:defPPr>
        <a:defRPr lang="en-US"/>
      </a:defPPr>
      <a:lvl1pPr marL="0" algn="l" defTabSz="859627" rtl="0" eaLnBrk="1" latinLnBrk="0" hangingPunct="1">
        <a:defRPr sz="1700" kern="1200">
          <a:solidFill>
            <a:schemeClr val="tx1"/>
          </a:solidFill>
          <a:latin typeface="+mn-lt"/>
          <a:ea typeface="+mn-ea"/>
          <a:cs typeface="+mn-cs"/>
        </a:defRPr>
      </a:lvl1pPr>
      <a:lvl2pPr marL="429814" algn="l" defTabSz="859627" rtl="0" eaLnBrk="1" latinLnBrk="0" hangingPunct="1">
        <a:defRPr sz="1700" kern="1200">
          <a:solidFill>
            <a:schemeClr val="tx1"/>
          </a:solidFill>
          <a:latin typeface="+mn-lt"/>
          <a:ea typeface="+mn-ea"/>
          <a:cs typeface="+mn-cs"/>
        </a:defRPr>
      </a:lvl2pPr>
      <a:lvl3pPr marL="859627" algn="l" defTabSz="859627" rtl="0" eaLnBrk="1" latinLnBrk="0" hangingPunct="1">
        <a:defRPr sz="1700" kern="1200">
          <a:solidFill>
            <a:schemeClr val="tx1"/>
          </a:solidFill>
          <a:latin typeface="+mn-lt"/>
          <a:ea typeface="+mn-ea"/>
          <a:cs typeface="+mn-cs"/>
        </a:defRPr>
      </a:lvl3pPr>
      <a:lvl4pPr marL="1289441" algn="l" defTabSz="859627" rtl="0" eaLnBrk="1" latinLnBrk="0" hangingPunct="1">
        <a:defRPr sz="1700" kern="1200">
          <a:solidFill>
            <a:schemeClr val="tx1"/>
          </a:solidFill>
          <a:latin typeface="+mn-lt"/>
          <a:ea typeface="+mn-ea"/>
          <a:cs typeface="+mn-cs"/>
        </a:defRPr>
      </a:lvl4pPr>
      <a:lvl5pPr marL="1719255" algn="l" defTabSz="859627" rtl="0" eaLnBrk="1" latinLnBrk="0" hangingPunct="1">
        <a:defRPr sz="1700" kern="1200">
          <a:solidFill>
            <a:schemeClr val="tx1"/>
          </a:solidFill>
          <a:latin typeface="+mn-lt"/>
          <a:ea typeface="+mn-ea"/>
          <a:cs typeface="+mn-cs"/>
        </a:defRPr>
      </a:lvl5pPr>
      <a:lvl6pPr marL="2149069" algn="l" defTabSz="859627" rtl="0" eaLnBrk="1" latinLnBrk="0" hangingPunct="1">
        <a:defRPr sz="1700" kern="1200">
          <a:solidFill>
            <a:schemeClr val="tx1"/>
          </a:solidFill>
          <a:latin typeface="+mn-lt"/>
          <a:ea typeface="+mn-ea"/>
          <a:cs typeface="+mn-cs"/>
        </a:defRPr>
      </a:lvl6pPr>
      <a:lvl7pPr marL="2578882" algn="l" defTabSz="859627" rtl="0" eaLnBrk="1" latinLnBrk="0" hangingPunct="1">
        <a:defRPr sz="1700" kern="1200">
          <a:solidFill>
            <a:schemeClr val="tx1"/>
          </a:solidFill>
          <a:latin typeface="+mn-lt"/>
          <a:ea typeface="+mn-ea"/>
          <a:cs typeface="+mn-cs"/>
        </a:defRPr>
      </a:lvl7pPr>
      <a:lvl8pPr marL="3008696" algn="l" defTabSz="859627" rtl="0" eaLnBrk="1" latinLnBrk="0" hangingPunct="1">
        <a:defRPr sz="1700" kern="1200">
          <a:solidFill>
            <a:schemeClr val="tx1"/>
          </a:solidFill>
          <a:latin typeface="+mn-lt"/>
          <a:ea typeface="+mn-ea"/>
          <a:cs typeface="+mn-cs"/>
        </a:defRPr>
      </a:lvl8pPr>
      <a:lvl9pPr marL="3438510" algn="l" defTabSz="859627"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hyperlink" Target="List%20of%20IMS_EMP%202023.docx" TargetMode="External"/><Relationship Id="rId2" Type="http://schemas.openxmlformats.org/officeDocument/2006/relationships/hyperlink" Target="List%20of%20IMS_%20Objective%202023.docx"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1.xml"/><Relationship Id="rId7" Type="http://schemas.openxmlformats.org/officeDocument/2006/relationships/image" Target="../media/image1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4.xml"/><Relationship Id="rId5" Type="http://schemas.openxmlformats.org/officeDocument/2006/relationships/image" Target="../media/image49.jpg"/><Relationship Id="rId4" Type="http://schemas.openxmlformats.org/officeDocument/2006/relationships/image" Target="../media/image48.jp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CBC3B75-0DC1-47C0-8CFD-B3618A0A2B97}"/>
              </a:ext>
            </a:extLst>
          </p:cNvPr>
          <p:cNvSpPr>
            <a:spLocks noGrp="1"/>
          </p:cNvSpPr>
          <p:nvPr>
            <p:ph type="subTitle" idx="1"/>
          </p:nvPr>
        </p:nvSpPr>
        <p:spPr/>
        <p:txBody>
          <a:bodyPr/>
          <a:lstStyle/>
          <a:p>
            <a:r>
              <a:rPr lang="en-IN" dirty="0"/>
              <a:t>2023 Q4</a:t>
            </a:r>
          </a:p>
          <a:p>
            <a:endParaRPr lang="en-US" dirty="0"/>
          </a:p>
        </p:txBody>
      </p:sp>
      <p:sp>
        <p:nvSpPr>
          <p:cNvPr id="3" name="Date Placeholder 2">
            <a:extLst>
              <a:ext uri="{FF2B5EF4-FFF2-40B4-BE49-F238E27FC236}">
                <a16:creationId xmlns:a16="http://schemas.microsoft.com/office/drawing/2014/main" id="{805ABC25-95B3-4AA8-A7B7-2D0B78C41B26}"/>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4" name="Footer Placeholder 3">
            <a:extLst>
              <a:ext uri="{FF2B5EF4-FFF2-40B4-BE49-F238E27FC236}">
                <a16:creationId xmlns:a16="http://schemas.microsoft.com/office/drawing/2014/main" id="{8B6ABD66-80F6-4888-A4A0-74FBCBB85B52}"/>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5" name="Slide Number Placeholder 4">
            <a:extLst>
              <a:ext uri="{FF2B5EF4-FFF2-40B4-BE49-F238E27FC236}">
                <a16:creationId xmlns:a16="http://schemas.microsoft.com/office/drawing/2014/main" id="{5EA9BFAD-50B0-45C0-B741-CDDA44022960}"/>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1</a:t>
            </a:fld>
            <a:endParaRPr lang="en-US" dirty="0">
              <a:solidFill>
                <a:srgbClr val="F79646">
                  <a:lumMod val="75000"/>
                </a:srgbClr>
              </a:solidFill>
            </a:endParaRPr>
          </a:p>
        </p:txBody>
      </p:sp>
      <p:sp>
        <p:nvSpPr>
          <p:cNvPr id="6" name="Title 5">
            <a:extLst>
              <a:ext uri="{FF2B5EF4-FFF2-40B4-BE49-F238E27FC236}">
                <a16:creationId xmlns:a16="http://schemas.microsoft.com/office/drawing/2014/main" id="{077F6E4C-ED7A-4F70-97A7-D4483C91487A}"/>
              </a:ext>
            </a:extLst>
          </p:cNvPr>
          <p:cNvSpPr>
            <a:spLocks noGrp="1"/>
          </p:cNvSpPr>
          <p:nvPr>
            <p:ph type="ctrTitle"/>
          </p:nvPr>
        </p:nvSpPr>
        <p:spPr/>
        <p:txBody>
          <a:bodyPr/>
          <a:lstStyle/>
          <a:p>
            <a:r>
              <a:rPr lang="en-US" dirty="0"/>
              <a:t>Inventys HSE Practices</a:t>
            </a:r>
          </a:p>
        </p:txBody>
      </p:sp>
    </p:spTree>
    <p:extLst>
      <p:ext uri="{BB962C8B-B14F-4D97-AF65-F5344CB8AC3E}">
        <p14:creationId xmlns:p14="http://schemas.microsoft.com/office/powerpoint/2010/main" val="333857107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82604-DFF5-4C34-B3B9-059B0AF1DC4B}"/>
              </a:ext>
            </a:extLst>
          </p:cNvPr>
          <p:cNvSpPr>
            <a:spLocks noGrp="1"/>
          </p:cNvSpPr>
          <p:nvPr>
            <p:ph type="title"/>
          </p:nvPr>
        </p:nvSpPr>
        <p:spPr/>
        <p:txBody>
          <a:bodyPr/>
          <a:lstStyle/>
          <a:p>
            <a:r>
              <a:rPr lang="en-US" dirty="0"/>
              <a:t>GMP Manufacturing License details</a:t>
            </a:r>
            <a:endParaRPr lang="en-IN" dirty="0"/>
          </a:p>
        </p:txBody>
      </p:sp>
      <p:sp>
        <p:nvSpPr>
          <p:cNvPr id="3" name="Content Placeholder 2">
            <a:extLst>
              <a:ext uri="{FF2B5EF4-FFF2-40B4-BE49-F238E27FC236}">
                <a16:creationId xmlns:a16="http://schemas.microsoft.com/office/drawing/2014/main" id="{E017264A-AA0C-4F6F-BA95-7F249B9DFBC6}"/>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Quality</a:t>
            </a:r>
            <a:endParaRPr lang="en-US" dirty="0"/>
          </a:p>
          <a:p>
            <a:endParaRPr lang="en-IN" dirty="0"/>
          </a:p>
        </p:txBody>
      </p:sp>
      <p:sp>
        <p:nvSpPr>
          <p:cNvPr id="4" name="Date Placeholder 3">
            <a:extLst>
              <a:ext uri="{FF2B5EF4-FFF2-40B4-BE49-F238E27FC236}">
                <a16:creationId xmlns:a16="http://schemas.microsoft.com/office/drawing/2014/main" id="{006FA5E2-996A-479C-B0BE-A38025137945}"/>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0FF8AF5C-7DEA-49E5-8620-1F82D71C46A0}"/>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13C7D381-B432-4EF3-B9CE-6F6A5809B512}"/>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10</a:t>
            </a:fld>
            <a:endParaRPr lang="en-US" dirty="0">
              <a:solidFill>
                <a:srgbClr val="F79646">
                  <a:lumMod val="75000"/>
                </a:srgbClr>
              </a:solidFill>
            </a:endParaRPr>
          </a:p>
        </p:txBody>
      </p:sp>
      <p:pic>
        <p:nvPicPr>
          <p:cNvPr id="13" name="Picture 12">
            <a:extLst>
              <a:ext uri="{FF2B5EF4-FFF2-40B4-BE49-F238E27FC236}">
                <a16:creationId xmlns:a16="http://schemas.microsoft.com/office/drawing/2014/main" id="{13EFC8B4-5E01-458E-BFB9-CE5ED0D5F5A9}"/>
              </a:ext>
            </a:extLst>
          </p:cNvPr>
          <p:cNvPicPr>
            <a:picLocks noChangeAspect="1"/>
          </p:cNvPicPr>
          <p:nvPr/>
        </p:nvPicPr>
        <p:blipFill>
          <a:blip r:embed="rId2"/>
          <a:stretch>
            <a:fillRect/>
          </a:stretch>
        </p:blipFill>
        <p:spPr>
          <a:xfrm>
            <a:off x="301349" y="1755503"/>
            <a:ext cx="9303302" cy="3346994"/>
          </a:xfrm>
          <a:prstGeom prst="rect">
            <a:avLst/>
          </a:prstGeom>
        </p:spPr>
      </p:pic>
    </p:spTree>
    <p:extLst>
      <p:ext uri="{BB962C8B-B14F-4D97-AF65-F5344CB8AC3E}">
        <p14:creationId xmlns:p14="http://schemas.microsoft.com/office/powerpoint/2010/main" val="148554236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83FBB-2048-47D3-ACD1-EE5EBFF1AF97}"/>
              </a:ext>
            </a:extLst>
          </p:cNvPr>
          <p:cNvSpPr>
            <a:spLocks noGrp="1"/>
          </p:cNvSpPr>
          <p:nvPr>
            <p:ph type="title"/>
          </p:nvPr>
        </p:nvSpPr>
        <p:spPr/>
        <p:txBody>
          <a:bodyPr/>
          <a:lstStyle/>
          <a:p>
            <a:r>
              <a:rPr lang="en-IN" dirty="0"/>
              <a:t>Standard Operating Procedures</a:t>
            </a:r>
          </a:p>
        </p:txBody>
      </p:sp>
      <p:sp>
        <p:nvSpPr>
          <p:cNvPr id="3" name="Content Placeholder 2">
            <a:extLst>
              <a:ext uri="{FF2B5EF4-FFF2-40B4-BE49-F238E27FC236}">
                <a16:creationId xmlns:a16="http://schemas.microsoft.com/office/drawing/2014/main" id="{6243BE22-0B81-48A4-BE70-A5E18A68EEAE}"/>
              </a:ext>
            </a:extLst>
          </p:cNvPr>
          <p:cNvSpPr>
            <a:spLocks noGrp="1"/>
          </p:cNvSpPr>
          <p:nvPr>
            <p:ph idx="1"/>
          </p:nvPr>
        </p:nvSpPr>
        <p:spPr/>
        <p:txBody>
          <a:bodyPr/>
          <a:lstStyle/>
          <a:p>
            <a:endParaRPr lang="en-IN"/>
          </a:p>
        </p:txBody>
      </p:sp>
      <p:sp>
        <p:nvSpPr>
          <p:cNvPr id="4" name="Date Placeholder 3">
            <a:extLst>
              <a:ext uri="{FF2B5EF4-FFF2-40B4-BE49-F238E27FC236}">
                <a16:creationId xmlns:a16="http://schemas.microsoft.com/office/drawing/2014/main" id="{0E5CB557-63FF-4B3F-AE28-2728CFF9FF64}"/>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6CBF23C3-F57E-4150-ACF6-C882E33C2297}"/>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BF06E0BA-563C-4B5D-BC13-312AFB35AC9E}"/>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11</a:t>
            </a:fld>
            <a:endParaRPr lang="en-US" dirty="0">
              <a:solidFill>
                <a:srgbClr val="F79646">
                  <a:lumMod val="75000"/>
                </a:srgbClr>
              </a:solidFill>
            </a:endParaRPr>
          </a:p>
        </p:txBody>
      </p:sp>
      <p:graphicFrame>
        <p:nvGraphicFramePr>
          <p:cNvPr id="7" name="Diagram 6">
            <a:extLst>
              <a:ext uri="{FF2B5EF4-FFF2-40B4-BE49-F238E27FC236}">
                <a16:creationId xmlns:a16="http://schemas.microsoft.com/office/drawing/2014/main" id="{5DBFEF0C-B258-42BC-A75C-669365469BFC}"/>
              </a:ext>
            </a:extLst>
          </p:cNvPr>
          <p:cNvGraphicFramePr/>
          <p:nvPr>
            <p:extLst/>
          </p:nvPr>
        </p:nvGraphicFramePr>
        <p:xfrm>
          <a:off x="806450" y="991829"/>
          <a:ext cx="8108950" cy="51803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7329857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581B7-1316-446A-AD11-E316436E9734}"/>
              </a:ext>
            </a:extLst>
          </p:cNvPr>
          <p:cNvSpPr>
            <a:spLocks noGrp="1"/>
          </p:cNvSpPr>
          <p:nvPr>
            <p:ph type="title"/>
          </p:nvPr>
        </p:nvSpPr>
        <p:spPr/>
        <p:txBody>
          <a:bodyPr/>
          <a:lstStyle/>
          <a:p>
            <a:r>
              <a:rPr lang="en-US" dirty="0"/>
              <a:t>Objectives and EMP</a:t>
            </a:r>
            <a:endParaRPr lang="en-IN" dirty="0"/>
          </a:p>
        </p:txBody>
      </p:sp>
      <p:sp>
        <p:nvSpPr>
          <p:cNvPr id="3" name="Content Placeholder 2">
            <a:extLst>
              <a:ext uri="{FF2B5EF4-FFF2-40B4-BE49-F238E27FC236}">
                <a16:creationId xmlns:a16="http://schemas.microsoft.com/office/drawing/2014/main" id="{37347278-FDEC-4AF2-AF91-34AF2C3876CF}"/>
              </a:ext>
            </a:extLst>
          </p:cNvPr>
          <p:cNvSpPr>
            <a:spLocks noGrp="1"/>
          </p:cNvSpPr>
          <p:nvPr>
            <p:ph idx="1"/>
          </p:nvPr>
        </p:nvSpPr>
        <p:spPr/>
        <p:txBody>
          <a:bodyPr/>
          <a:lstStyle/>
          <a:p>
            <a:r>
              <a:rPr lang="en-US" dirty="0"/>
              <a:t>The departments covered under IMS objectives</a:t>
            </a:r>
          </a:p>
          <a:p>
            <a:pPr lvl="1"/>
            <a:r>
              <a:rPr lang="en-US" dirty="0"/>
              <a:t>6 Production Blocks  (1A, 2A &amp; 2B, 2C, HYD &amp; 3AB)</a:t>
            </a:r>
          </a:p>
          <a:p>
            <a:pPr marL="417513" lvl="1" indent="0">
              <a:buNone/>
            </a:pPr>
            <a:r>
              <a:rPr lang="en-US" dirty="0"/>
              <a:t>   HR, EHS, WH, INST, Maintenance &amp; Utility, QC, Electrical</a:t>
            </a:r>
          </a:p>
          <a:p>
            <a:pPr marL="836613" lvl="2" indent="0">
              <a:buNone/>
            </a:pPr>
            <a:r>
              <a:rPr lang="en-IN" dirty="0">
                <a:hlinkClick r:id="rId2" action="ppaction://hlinkfile"/>
              </a:rPr>
              <a:t>List of IMS_ Objective 2023.docx</a:t>
            </a:r>
          </a:p>
          <a:p>
            <a:endParaRPr lang="en-US" dirty="0">
              <a:hlinkClick r:id="rId3" action="ppaction://hlinkfile"/>
            </a:endParaRPr>
          </a:p>
          <a:p>
            <a:r>
              <a:rPr lang="en-US" dirty="0"/>
              <a:t>The departments covered under EMPS</a:t>
            </a:r>
          </a:p>
          <a:p>
            <a:pPr lvl="1"/>
            <a:r>
              <a:rPr lang="en-US" dirty="0"/>
              <a:t>6 Production Blocks 1A, 2A &amp; 2B, 2C, HYD &amp; 3AB)</a:t>
            </a:r>
          </a:p>
          <a:p>
            <a:pPr marL="417513" lvl="1" indent="0">
              <a:buNone/>
            </a:pPr>
            <a:r>
              <a:rPr lang="en-US" dirty="0"/>
              <a:t>   HR, EHS, WH, INST, Maintenance &amp; Utility, QC, Electrical.</a:t>
            </a:r>
          </a:p>
          <a:p>
            <a:pPr marL="417513" lvl="1" indent="0">
              <a:buNone/>
            </a:pPr>
            <a:r>
              <a:rPr lang="en-US" dirty="0"/>
              <a:t>	 </a:t>
            </a:r>
            <a:r>
              <a:rPr lang="en-IN" dirty="0">
                <a:hlinkClick r:id="rId3" action="ppaction://hlinkfile"/>
              </a:rPr>
              <a:t>List of IMS_EMP 2023.docx</a:t>
            </a:r>
            <a:endParaRPr lang="en-IN" dirty="0"/>
          </a:p>
          <a:p>
            <a:endParaRPr lang="en-IN" dirty="0"/>
          </a:p>
        </p:txBody>
      </p:sp>
      <p:sp>
        <p:nvSpPr>
          <p:cNvPr id="4" name="Date Placeholder 3">
            <a:extLst>
              <a:ext uri="{FF2B5EF4-FFF2-40B4-BE49-F238E27FC236}">
                <a16:creationId xmlns:a16="http://schemas.microsoft.com/office/drawing/2014/main" id="{F1AF6196-20D3-4998-80E9-D35EC69C50E4}"/>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9DC27DDF-1235-4706-ABAC-013FD005CC42}"/>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2BF6C2B2-3B17-4DCC-A71D-9C41F37FAF5E}"/>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12</a:t>
            </a:fld>
            <a:endParaRPr lang="en-US" dirty="0">
              <a:solidFill>
                <a:srgbClr val="F79646">
                  <a:lumMod val="75000"/>
                </a:srgbClr>
              </a:solidFill>
            </a:endParaRPr>
          </a:p>
        </p:txBody>
      </p:sp>
    </p:spTree>
    <p:extLst>
      <p:ext uri="{BB962C8B-B14F-4D97-AF65-F5344CB8AC3E}">
        <p14:creationId xmlns:p14="http://schemas.microsoft.com/office/powerpoint/2010/main" val="164477531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758DE-443A-4F29-9E5B-3B6B78E49685}"/>
              </a:ext>
            </a:extLst>
          </p:cNvPr>
          <p:cNvSpPr>
            <a:spLocks noGrp="1"/>
          </p:cNvSpPr>
          <p:nvPr>
            <p:ph type="title"/>
          </p:nvPr>
        </p:nvSpPr>
        <p:spPr/>
        <p:txBody>
          <a:bodyPr/>
          <a:lstStyle/>
          <a:p>
            <a:r>
              <a:rPr lang="en-US" dirty="0"/>
              <a:t>PSM Elements</a:t>
            </a:r>
            <a:endParaRPr lang="en-IN" dirty="0"/>
          </a:p>
        </p:txBody>
      </p:sp>
      <p:sp>
        <p:nvSpPr>
          <p:cNvPr id="3" name="Content Placeholder 2">
            <a:extLst>
              <a:ext uri="{FF2B5EF4-FFF2-40B4-BE49-F238E27FC236}">
                <a16:creationId xmlns:a16="http://schemas.microsoft.com/office/drawing/2014/main" id="{304D5953-E4D4-45BC-AE15-CA39A48B0EA3}"/>
              </a:ext>
            </a:extLst>
          </p:cNvPr>
          <p:cNvSpPr>
            <a:spLocks noGrp="1"/>
          </p:cNvSpPr>
          <p:nvPr>
            <p:ph idx="1"/>
          </p:nvPr>
        </p:nvSpPr>
        <p:spPr/>
        <p:txBody>
          <a:bodyPr>
            <a:normAutofit fontScale="92500" lnSpcReduction="20000"/>
          </a:bodyPr>
          <a:lstStyle/>
          <a:p>
            <a:r>
              <a:rPr lang="en-US" dirty="0"/>
              <a:t>Material Hazard Identification</a:t>
            </a:r>
          </a:p>
          <a:p>
            <a:r>
              <a:rPr lang="en-US" dirty="0"/>
              <a:t>Process Hazard Information</a:t>
            </a:r>
          </a:p>
          <a:p>
            <a:r>
              <a:rPr lang="en-US" dirty="0"/>
              <a:t>Design Documentation </a:t>
            </a:r>
          </a:p>
          <a:p>
            <a:r>
              <a:rPr lang="en-US" dirty="0"/>
              <a:t>Inventory Management</a:t>
            </a:r>
          </a:p>
          <a:p>
            <a:r>
              <a:rPr lang="en-US" dirty="0"/>
              <a:t>Operating Procedures</a:t>
            </a:r>
          </a:p>
          <a:p>
            <a:r>
              <a:rPr lang="en-US" dirty="0"/>
              <a:t>Skill development &amp; evaluation</a:t>
            </a:r>
          </a:p>
          <a:p>
            <a:r>
              <a:rPr lang="en-US" dirty="0"/>
              <a:t>Safe work practices</a:t>
            </a:r>
          </a:p>
          <a:p>
            <a:r>
              <a:rPr lang="en-US" dirty="0"/>
              <a:t>Work Permit system</a:t>
            </a:r>
          </a:p>
          <a:p>
            <a:r>
              <a:rPr lang="en-US" dirty="0"/>
              <a:t>Emergency planning &amp; response</a:t>
            </a:r>
          </a:p>
          <a:p>
            <a:r>
              <a:rPr lang="en-US" dirty="0"/>
              <a:t>Passive protection</a:t>
            </a:r>
          </a:p>
          <a:p>
            <a:r>
              <a:rPr lang="en-US" dirty="0"/>
              <a:t>Preventive Maintenance</a:t>
            </a:r>
          </a:p>
          <a:p>
            <a:r>
              <a:rPr lang="en-US" dirty="0"/>
              <a:t>PSSR</a:t>
            </a:r>
          </a:p>
          <a:p>
            <a:r>
              <a:rPr lang="en-US" dirty="0"/>
              <a:t>MOC</a:t>
            </a:r>
          </a:p>
          <a:p>
            <a:r>
              <a:rPr lang="en-US" dirty="0"/>
              <a:t>Process Incident Investigation</a:t>
            </a:r>
          </a:p>
          <a:p>
            <a:r>
              <a:rPr lang="en-US" dirty="0"/>
              <a:t>Contractor worker Training program</a:t>
            </a:r>
          </a:p>
          <a:p>
            <a:r>
              <a:rPr lang="en-US" dirty="0"/>
              <a:t>Management Review ( twice in year)</a:t>
            </a:r>
          </a:p>
          <a:p>
            <a:endParaRPr lang="en-IN" dirty="0"/>
          </a:p>
        </p:txBody>
      </p:sp>
      <p:sp>
        <p:nvSpPr>
          <p:cNvPr id="4" name="Date Placeholder 3">
            <a:extLst>
              <a:ext uri="{FF2B5EF4-FFF2-40B4-BE49-F238E27FC236}">
                <a16:creationId xmlns:a16="http://schemas.microsoft.com/office/drawing/2014/main" id="{19D1D981-F66C-45FA-8FC4-63BEE635218B}"/>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6A920492-41BA-452A-8DC6-8A04C8AB96A6}"/>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2CC34675-8018-4476-ABD7-61F1B9B1C492}"/>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13</a:t>
            </a:fld>
            <a:endParaRPr lang="en-US" dirty="0">
              <a:solidFill>
                <a:srgbClr val="F79646">
                  <a:lumMod val="75000"/>
                </a:srgbClr>
              </a:solidFill>
            </a:endParaRPr>
          </a:p>
        </p:txBody>
      </p:sp>
    </p:spTree>
    <p:extLst>
      <p:ext uri="{BB962C8B-B14F-4D97-AF65-F5344CB8AC3E}">
        <p14:creationId xmlns:p14="http://schemas.microsoft.com/office/powerpoint/2010/main" val="116645807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87AE0-6F41-4DBD-9638-C5904E81D11D}"/>
              </a:ext>
            </a:extLst>
          </p:cNvPr>
          <p:cNvSpPr>
            <a:spLocks noGrp="1"/>
          </p:cNvSpPr>
          <p:nvPr>
            <p:ph type="title"/>
          </p:nvPr>
        </p:nvSpPr>
        <p:spPr/>
        <p:txBody>
          <a:bodyPr/>
          <a:lstStyle/>
          <a:p>
            <a:r>
              <a:rPr lang="en-US" dirty="0"/>
              <a:t>Safety Management system</a:t>
            </a:r>
            <a:endParaRPr lang="en-IN" dirty="0"/>
          </a:p>
        </p:txBody>
      </p:sp>
      <p:sp>
        <p:nvSpPr>
          <p:cNvPr id="3" name="Content Placeholder 2">
            <a:extLst>
              <a:ext uri="{FF2B5EF4-FFF2-40B4-BE49-F238E27FC236}">
                <a16:creationId xmlns:a16="http://schemas.microsoft.com/office/drawing/2014/main" id="{536C1166-77D9-4459-976F-A0DED613B564}"/>
              </a:ext>
            </a:extLst>
          </p:cNvPr>
          <p:cNvSpPr>
            <a:spLocks noGrp="1"/>
          </p:cNvSpPr>
          <p:nvPr>
            <p:ph idx="1"/>
          </p:nvPr>
        </p:nvSpPr>
        <p:spPr/>
        <p:txBody>
          <a:bodyPr/>
          <a:lstStyle/>
          <a:p>
            <a:endParaRPr lang="en-IN"/>
          </a:p>
        </p:txBody>
      </p:sp>
      <p:sp>
        <p:nvSpPr>
          <p:cNvPr id="4" name="Date Placeholder 3">
            <a:extLst>
              <a:ext uri="{FF2B5EF4-FFF2-40B4-BE49-F238E27FC236}">
                <a16:creationId xmlns:a16="http://schemas.microsoft.com/office/drawing/2014/main" id="{71D68F50-CA70-4333-9A1F-44E4A1763763}"/>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E8CEAC02-741E-4626-943F-4A42DE945620}"/>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31C4027C-2B9A-4464-B985-2CADBCEF6054}"/>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14</a:t>
            </a:fld>
            <a:endParaRPr lang="en-US" dirty="0">
              <a:solidFill>
                <a:srgbClr val="F79646">
                  <a:lumMod val="75000"/>
                </a:srgbClr>
              </a:solidFill>
            </a:endParaRPr>
          </a:p>
        </p:txBody>
      </p:sp>
      <p:graphicFrame>
        <p:nvGraphicFramePr>
          <p:cNvPr id="7" name="Diagram 6">
            <a:extLst>
              <a:ext uri="{FF2B5EF4-FFF2-40B4-BE49-F238E27FC236}">
                <a16:creationId xmlns:a16="http://schemas.microsoft.com/office/drawing/2014/main" id="{0AA02769-2986-491E-B734-C7FADA5BF92E}"/>
              </a:ext>
            </a:extLst>
          </p:cNvPr>
          <p:cNvGraphicFramePr/>
          <p:nvPr>
            <p:extLst/>
          </p:nvPr>
        </p:nvGraphicFramePr>
        <p:xfrm>
          <a:off x="1651000" y="1227666"/>
          <a:ext cx="6604000" cy="4402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579852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9B786A6D-9533-42CB-A5CF-1EA14E4A3AD3}"/>
              </a:ext>
            </a:extLst>
          </p:cNvPr>
          <p:cNvSpPr>
            <a:spLocks noGrp="1"/>
          </p:cNvSpPr>
          <p:nvPr>
            <p:ph type="subTitle" idx="1"/>
          </p:nvPr>
        </p:nvSpPr>
        <p:spPr/>
        <p:txBody>
          <a:bodyPr/>
          <a:lstStyle/>
          <a:p>
            <a:endParaRPr lang="en-IN"/>
          </a:p>
        </p:txBody>
      </p:sp>
      <p:sp>
        <p:nvSpPr>
          <p:cNvPr id="4" name="Date Placeholder 3">
            <a:extLst>
              <a:ext uri="{FF2B5EF4-FFF2-40B4-BE49-F238E27FC236}">
                <a16:creationId xmlns:a16="http://schemas.microsoft.com/office/drawing/2014/main" id="{95A5CC72-E212-4A05-B39F-88D2133CBB52}"/>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70CD98DA-C32E-419C-9886-101468329537}"/>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2371C160-2EDD-41DE-881B-C16D104C3FF5}"/>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15</a:t>
            </a:fld>
            <a:endParaRPr lang="en-US" dirty="0">
              <a:solidFill>
                <a:srgbClr val="F79646">
                  <a:lumMod val="75000"/>
                </a:srgbClr>
              </a:solidFill>
            </a:endParaRPr>
          </a:p>
        </p:txBody>
      </p:sp>
      <p:sp>
        <p:nvSpPr>
          <p:cNvPr id="7" name="Title 6">
            <a:extLst>
              <a:ext uri="{FF2B5EF4-FFF2-40B4-BE49-F238E27FC236}">
                <a16:creationId xmlns:a16="http://schemas.microsoft.com/office/drawing/2014/main" id="{35FA2703-599D-46F6-AB52-A5EA898E8C43}"/>
              </a:ext>
            </a:extLst>
          </p:cNvPr>
          <p:cNvSpPr>
            <a:spLocks noGrp="1"/>
          </p:cNvSpPr>
          <p:nvPr>
            <p:ph type="ctrTitle"/>
          </p:nvPr>
        </p:nvSpPr>
        <p:spPr/>
        <p:txBody>
          <a:bodyPr/>
          <a:lstStyle/>
          <a:p>
            <a:r>
              <a:rPr lang="en-US" dirty="0"/>
              <a:t>HSE practices</a:t>
            </a:r>
            <a:endParaRPr lang="en-IN" dirty="0"/>
          </a:p>
        </p:txBody>
      </p:sp>
    </p:spTree>
    <p:extLst>
      <p:ext uri="{BB962C8B-B14F-4D97-AF65-F5344CB8AC3E}">
        <p14:creationId xmlns:p14="http://schemas.microsoft.com/office/powerpoint/2010/main" val="139429158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CD50A-66C5-45E4-AA7F-1D8815FCC118}"/>
              </a:ext>
            </a:extLst>
          </p:cNvPr>
          <p:cNvSpPr>
            <a:spLocks noGrp="1"/>
          </p:cNvSpPr>
          <p:nvPr>
            <p:ph type="title"/>
          </p:nvPr>
        </p:nvSpPr>
        <p:spPr/>
        <p:txBody>
          <a:bodyPr/>
          <a:lstStyle/>
          <a:p>
            <a:r>
              <a:rPr lang="en-US" dirty="0"/>
              <a:t>Lab feasibility to Production</a:t>
            </a:r>
            <a:endParaRPr lang="en-IN" dirty="0"/>
          </a:p>
        </p:txBody>
      </p:sp>
      <p:sp>
        <p:nvSpPr>
          <p:cNvPr id="3" name="Content Placeholder 2">
            <a:extLst>
              <a:ext uri="{FF2B5EF4-FFF2-40B4-BE49-F238E27FC236}">
                <a16:creationId xmlns:a16="http://schemas.microsoft.com/office/drawing/2014/main" id="{51A436D5-049C-4A68-85B8-654630843A3F}"/>
              </a:ext>
            </a:extLst>
          </p:cNvPr>
          <p:cNvSpPr>
            <a:spLocks noGrp="1"/>
          </p:cNvSpPr>
          <p:nvPr>
            <p:ph idx="1"/>
          </p:nvPr>
        </p:nvSpPr>
        <p:spPr/>
        <p:txBody>
          <a:bodyPr/>
          <a:lstStyle/>
          <a:p>
            <a:endParaRPr lang="en-IN"/>
          </a:p>
        </p:txBody>
      </p:sp>
      <p:sp>
        <p:nvSpPr>
          <p:cNvPr id="4" name="Date Placeholder 3">
            <a:extLst>
              <a:ext uri="{FF2B5EF4-FFF2-40B4-BE49-F238E27FC236}">
                <a16:creationId xmlns:a16="http://schemas.microsoft.com/office/drawing/2014/main" id="{6EB4F934-0597-4830-AC6B-B2162FBD6CF2}"/>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65FB0AC9-2A27-47EB-A11D-7354792837FF}"/>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2DAAE762-EF56-4629-9C84-9B18B50E3F36}"/>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16</a:t>
            </a:fld>
            <a:endParaRPr lang="en-US" dirty="0">
              <a:solidFill>
                <a:srgbClr val="F79646">
                  <a:lumMod val="75000"/>
                </a:srgbClr>
              </a:solidFill>
            </a:endParaRPr>
          </a:p>
        </p:txBody>
      </p:sp>
      <p:graphicFrame>
        <p:nvGraphicFramePr>
          <p:cNvPr id="8" name="Content Placeholder 3">
            <a:extLst>
              <a:ext uri="{FF2B5EF4-FFF2-40B4-BE49-F238E27FC236}">
                <a16:creationId xmlns:a16="http://schemas.microsoft.com/office/drawing/2014/main" id="{2D90C15C-45CE-4E4A-B403-EE828898E4E5}"/>
              </a:ext>
            </a:extLst>
          </p:cNvPr>
          <p:cNvGraphicFramePr>
            <a:graphicFrameLocks/>
          </p:cNvGraphicFramePr>
          <p:nvPr>
            <p:extLst/>
          </p:nvPr>
        </p:nvGraphicFramePr>
        <p:xfrm>
          <a:off x="-88643" y="1066800"/>
          <a:ext cx="92964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003410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F9DBE-3E11-4589-B81C-D0F5C84340EC}"/>
              </a:ext>
            </a:extLst>
          </p:cNvPr>
          <p:cNvSpPr>
            <a:spLocks noGrp="1"/>
          </p:cNvSpPr>
          <p:nvPr>
            <p:ph type="title"/>
          </p:nvPr>
        </p:nvSpPr>
        <p:spPr/>
        <p:txBody>
          <a:bodyPr/>
          <a:lstStyle/>
          <a:p>
            <a:r>
              <a:rPr lang="en-US" dirty="0"/>
              <a:t>New Initiative Process Safety </a:t>
            </a:r>
            <a:endParaRPr lang="en-IN" dirty="0"/>
          </a:p>
        </p:txBody>
      </p:sp>
      <p:sp>
        <p:nvSpPr>
          <p:cNvPr id="3" name="Content Placeholder 2">
            <a:extLst>
              <a:ext uri="{FF2B5EF4-FFF2-40B4-BE49-F238E27FC236}">
                <a16:creationId xmlns:a16="http://schemas.microsoft.com/office/drawing/2014/main" id="{87D84811-0E0E-4F13-96FF-EA8F9F13A984}"/>
              </a:ext>
            </a:extLst>
          </p:cNvPr>
          <p:cNvSpPr>
            <a:spLocks noGrp="1"/>
          </p:cNvSpPr>
          <p:nvPr>
            <p:ph idx="1"/>
          </p:nvPr>
        </p:nvSpPr>
        <p:spPr/>
        <p:txBody>
          <a:bodyPr/>
          <a:lstStyle/>
          <a:p>
            <a:pPr>
              <a:spcAft>
                <a:spcPts val="0"/>
              </a:spcAft>
            </a:pPr>
            <a:r>
              <a:rPr lang="en-IN" dirty="0">
                <a:latin typeface="Calibri" panose="020F0502020204030204" pitchFamily="34" charset="0"/>
                <a:ea typeface="Calibri" panose="020F0502020204030204" pitchFamily="34" charset="0"/>
              </a:rPr>
              <a:t>Powder (Intermediate &amp; FG) :</a:t>
            </a:r>
          </a:p>
          <a:p>
            <a:pPr marL="760413" lvl="1" indent="-342900">
              <a:spcAft>
                <a:spcPts val="0"/>
              </a:spcAft>
              <a:buFont typeface="+mj-lt"/>
              <a:buAutoNum type="arabicParenR"/>
            </a:pPr>
            <a:r>
              <a:rPr lang="en-IN" dirty="0">
                <a:latin typeface="Calibri" panose="020F0502020204030204" pitchFamily="34" charset="0"/>
                <a:ea typeface="Times New Roman" panose="02020603050405020304" pitchFamily="18" charset="0"/>
              </a:rPr>
              <a:t>MIE </a:t>
            </a:r>
          </a:p>
          <a:p>
            <a:pPr marL="760413" lvl="1" indent="-342900">
              <a:spcAft>
                <a:spcPts val="0"/>
              </a:spcAft>
              <a:buFont typeface="+mj-lt"/>
              <a:buAutoNum type="arabicParenR"/>
            </a:pPr>
            <a:r>
              <a:rPr lang="en-IN" dirty="0">
                <a:latin typeface="Calibri" panose="020F0502020204030204" pitchFamily="34" charset="0"/>
                <a:ea typeface="Times New Roman" panose="02020603050405020304" pitchFamily="18" charset="0"/>
              </a:rPr>
              <a:t>Dust layer Ignition test </a:t>
            </a:r>
          </a:p>
          <a:p>
            <a:pPr marL="760413" lvl="1" indent="-342900">
              <a:spcAft>
                <a:spcPts val="0"/>
              </a:spcAft>
              <a:buFont typeface="+mj-lt"/>
              <a:buAutoNum type="arabicParenR"/>
            </a:pPr>
            <a:r>
              <a:rPr lang="en-IN" dirty="0">
                <a:latin typeface="Calibri" panose="020F0502020204030204" pitchFamily="34" charset="0"/>
                <a:ea typeface="Times New Roman" panose="02020603050405020304" pitchFamily="18" charset="0"/>
              </a:rPr>
              <a:t>Gas evolution test </a:t>
            </a:r>
          </a:p>
          <a:p>
            <a:pPr marL="760413" lvl="1" indent="-342900">
              <a:spcAft>
                <a:spcPts val="0"/>
              </a:spcAft>
              <a:buFont typeface="+mj-lt"/>
              <a:buAutoNum type="arabicParenR"/>
            </a:pPr>
            <a:r>
              <a:rPr lang="en-IN" dirty="0">
                <a:latin typeface="Calibri" panose="020F0502020204030204" pitchFamily="34" charset="0"/>
                <a:ea typeface="Times New Roman" panose="02020603050405020304" pitchFamily="18" charset="0"/>
              </a:rPr>
              <a:t>Fall Hammer test (Those steps we used ANFD for drying) </a:t>
            </a:r>
          </a:p>
          <a:p>
            <a:pPr marL="0" lvl="0" indent="0">
              <a:spcAft>
                <a:spcPts val="0"/>
              </a:spcAft>
              <a:buNone/>
            </a:pPr>
            <a:endParaRPr lang="en-IN" dirty="0">
              <a:latin typeface="Calibri" panose="020F0502020204030204" pitchFamily="34" charset="0"/>
              <a:ea typeface="Calibri" panose="020F0502020204030204" pitchFamily="34" charset="0"/>
            </a:endParaRPr>
          </a:p>
          <a:p>
            <a:pPr>
              <a:spcAft>
                <a:spcPts val="0"/>
              </a:spcAft>
            </a:pPr>
            <a:r>
              <a:rPr lang="en-IN" dirty="0">
                <a:latin typeface="Calibri" panose="020F0502020204030204" pitchFamily="34" charset="0"/>
                <a:ea typeface="Calibri" panose="020F0502020204030204" pitchFamily="34" charset="0"/>
              </a:rPr>
              <a:t>Distillation Process (excluding solvent re-distillations) :</a:t>
            </a:r>
          </a:p>
          <a:p>
            <a:pPr marL="760413" lvl="1" indent="-342900">
              <a:spcAft>
                <a:spcPts val="0"/>
              </a:spcAft>
              <a:buFont typeface="+mj-lt"/>
              <a:buAutoNum type="arabicParenR"/>
            </a:pPr>
            <a:r>
              <a:rPr lang="en-IN" dirty="0">
                <a:latin typeface="Calibri" panose="020F0502020204030204" pitchFamily="34" charset="0"/>
                <a:ea typeface="Times New Roman" panose="02020603050405020304" pitchFamily="18" charset="0"/>
              </a:rPr>
              <a:t>DSC High pressure (as such sample of mass after solvent distillation &amp; mass after product distillation i.e. final residue) </a:t>
            </a:r>
            <a:endParaRPr lang="en-IN" dirty="0">
              <a:latin typeface="Calibri" panose="020F0502020204030204" pitchFamily="34" charset="0"/>
              <a:ea typeface="Calibri" panose="020F0502020204030204" pitchFamily="34" charset="0"/>
            </a:endParaRPr>
          </a:p>
          <a:p>
            <a:pPr marL="760413" lvl="1" indent="-342900">
              <a:spcAft>
                <a:spcPts val="0"/>
              </a:spcAft>
              <a:buFont typeface="+mj-lt"/>
              <a:buAutoNum type="arabicParenR"/>
            </a:pPr>
            <a:r>
              <a:rPr lang="en-IN" dirty="0">
                <a:latin typeface="Calibri" panose="020F0502020204030204" pitchFamily="34" charset="0"/>
                <a:ea typeface="Times New Roman" panose="02020603050405020304" pitchFamily="18" charset="0"/>
              </a:rPr>
              <a:t>ARC only in case of prolong distillation or not unloading bottom residual mass for number of batches.</a:t>
            </a:r>
            <a:endParaRPr lang="en-IN" dirty="0">
              <a:latin typeface="Calibri" panose="020F0502020204030204" pitchFamily="34" charset="0"/>
              <a:ea typeface="Calibri" panose="020F0502020204030204" pitchFamily="34" charset="0"/>
            </a:endParaRPr>
          </a:p>
          <a:p>
            <a:pPr marL="760413" lvl="1" indent="-342900">
              <a:spcAft>
                <a:spcPts val="0"/>
              </a:spcAft>
              <a:buFont typeface="+mj-lt"/>
              <a:buAutoNum type="arabicParenR"/>
            </a:pPr>
            <a:r>
              <a:rPr lang="en-IN" dirty="0">
                <a:latin typeface="Calibri" panose="020F0502020204030204" pitchFamily="34" charset="0"/>
                <a:ea typeface="Times New Roman" panose="02020603050405020304" pitchFamily="18" charset="0"/>
              </a:rPr>
              <a:t>RC1 for critical reactions</a:t>
            </a:r>
            <a:endParaRPr lang="en-IN" dirty="0"/>
          </a:p>
        </p:txBody>
      </p:sp>
      <p:sp>
        <p:nvSpPr>
          <p:cNvPr id="4" name="Date Placeholder 3">
            <a:extLst>
              <a:ext uri="{FF2B5EF4-FFF2-40B4-BE49-F238E27FC236}">
                <a16:creationId xmlns:a16="http://schemas.microsoft.com/office/drawing/2014/main" id="{F97F658D-2CFC-4CC8-94EB-FF16D89188DF}"/>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7707F511-E9D9-4AE3-A746-D54768D9310B}"/>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37984B1B-432C-4185-9C5D-3F3A2BD98685}"/>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17</a:t>
            </a:fld>
            <a:endParaRPr lang="en-US" dirty="0">
              <a:solidFill>
                <a:srgbClr val="F79646">
                  <a:lumMod val="75000"/>
                </a:srgbClr>
              </a:solidFill>
            </a:endParaRPr>
          </a:p>
        </p:txBody>
      </p:sp>
    </p:spTree>
    <p:extLst>
      <p:ext uri="{BB962C8B-B14F-4D97-AF65-F5344CB8AC3E}">
        <p14:creationId xmlns:p14="http://schemas.microsoft.com/office/powerpoint/2010/main" val="270913107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A53F211-55B5-4AD9-AD17-7A06E3E206A9}"/>
              </a:ext>
            </a:extLst>
          </p:cNvPr>
          <p:cNvSpPr>
            <a:spLocks noGrp="1"/>
          </p:cNvSpPr>
          <p:nvPr>
            <p:ph idx="1"/>
          </p:nvPr>
        </p:nvSpPr>
        <p:spPr/>
        <p:txBody>
          <a:bodyPr/>
          <a:lstStyle/>
          <a:p>
            <a:r>
              <a:rPr lang="en-US" dirty="0"/>
              <a:t>DSC chromatogram – Reaction mass </a:t>
            </a:r>
            <a:endParaRPr lang="en-IN" dirty="0"/>
          </a:p>
          <a:p>
            <a:endParaRPr lang="en-IN" dirty="0"/>
          </a:p>
        </p:txBody>
      </p:sp>
      <p:sp>
        <p:nvSpPr>
          <p:cNvPr id="4" name="Date Placeholder 3">
            <a:extLst>
              <a:ext uri="{FF2B5EF4-FFF2-40B4-BE49-F238E27FC236}">
                <a16:creationId xmlns:a16="http://schemas.microsoft.com/office/drawing/2014/main" id="{E31B9270-21DF-44C5-913B-E156E6E77401}"/>
              </a:ext>
            </a:extLst>
          </p:cNvPr>
          <p:cNvSpPr>
            <a:spLocks noGrp="1"/>
          </p:cNvSpPr>
          <p:nvPr>
            <p:ph type="dt" sz="half" idx="14"/>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39DA3D46-68E8-4EB5-B843-1879FE9ED7BC}"/>
              </a:ext>
            </a:extLst>
          </p:cNvPr>
          <p:cNvSpPr>
            <a:spLocks noGrp="1"/>
          </p:cNvSpPr>
          <p:nvPr>
            <p:ph type="ftr" sz="quarter" idx="15"/>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BEB9BBD9-6DE7-407A-9464-1FEF62C58BCF}"/>
              </a:ext>
            </a:extLst>
          </p:cNvPr>
          <p:cNvSpPr>
            <a:spLocks noGrp="1"/>
          </p:cNvSpPr>
          <p:nvPr>
            <p:ph type="sldNum" sz="quarter" idx="16"/>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18</a:t>
            </a:fld>
            <a:endParaRPr lang="en-US" dirty="0">
              <a:solidFill>
                <a:srgbClr val="F79646">
                  <a:lumMod val="75000"/>
                </a:srgbClr>
              </a:solidFill>
            </a:endParaRPr>
          </a:p>
        </p:txBody>
      </p:sp>
      <p:pic>
        <p:nvPicPr>
          <p:cNvPr id="9" name="Picture 8">
            <a:extLst>
              <a:ext uri="{FF2B5EF4-FFF2-40B4-BE49-F238E27FC236}">
                <a16:creationId xmlns:a16="http://schemas.microsoft.com/office/drawing/2014/main" id="{4A5E16F8-1AB7-4370-82D7-DAA4B3FA3EC6}"/>
              </a:ext>
            </a:extLst>
          </p:cNvPr>
          <p:cNvPicPr>
            <a:picLocks noChangeAspect="1"/>
          </p:cNvPicPr>
          <p:nvPr/>
        </p:nvPicPr>
        <p:blipFill>
          <a:blip r:embed="rId2"/>
          <a:stretch>
            <a:fillRect/>
          </a:stretch>
        </p:blipFill>
        <p:spPr>
          <a:xfrm>
            <a:off x="412689" y="1696219"/>
            <a:ext cx="3950441" cy="3854088"/>
          </a:xfrm>
          <a:prstGeom prst="rect">
            <a:avLst/>
          </a:prstGeom>
        </p:spPr>
      </p:pic>
      <p:pic>
        <p:nvPicPr>
          <p:cNvPr id="10" name="Picture Placeholder 13">
            <a:extLst>
              <a:ext uri="{FF2B5EF4-FFF2-40B4-BE49-F238E27FC236}">
                <a16:creationId xmlns:a16="http://schemas.microsoft.com/office/drawing/2014/main" id="{72FCE79B-EE71-44A1-9ECF-37B15E965D50}"/>
              </a:ext>
            </a:extLst>
          </p:cNvPr>
          <p:cNvPicPr>
            <a:picLocks noChangeAspect="1"/>
          </p:cNvPicPr>
          <p:nvPr/>
        </p:nvPicPr>
        <p:blipFill>
          <a:blip r:embed="rId3">
            <a:extLst>
              <a:ext uri="{28A0092B-C50C-407E-A947-70E740481C1C}">
                <a14:useLocalDpi xmlns:a14="http://schemas.microsoft.com/office/drawing/2010/main" val="0"/>
              </a:ext>
            </a:extLst>
          </a:blip>
          <a:srcRect l="499" r="499"/>
          <a:stretch>
            <a:fillRect/>
          </a:stretch>
        </p:blipFill>
        <p:spPr>
          <a:xfrm>
            <a:off x="4448944" y="1696219"/>
            <a:ext cx="5034269" cy="4221310"/>
          </a:xfrm>
          <a:prstGeom prst="rect">
            <a:avLst/>
          </a:prstGeom>
        </p:spPr>
      </p:pic>
      <p:sp>
        <p:nvSpPr>
          <p:cNvPr id="12" name="Title 11">
            <a:extLst>
              <a:ext uri="{FF2B5EF4-FFF2-40B4-BE49-F238E27FC236}">
                <a16:creationId xmlns:a16="http://schemas.microsoft.com/office/drawing/2014/main" id="{DBAEBC7A-AD02-47A7-8EFA-EFDD0F2B1379}"/>
              </a:ext>
            </a:extLst>
          </p:cNvPr>
          <p:cNvSpPr>
            <a:spLocks noGrp="1"/>
          </p:cNvSpPr>
          <p:nvPr>
            <p:ph type="title"/>
          </p:nvPr>
        </p:nvSpPr>
        <p:spPr/>
        <p:txBody>
          <a:bodyPr/>
          <a:lstStyle/>
          <a:p>
            <a:endParaRPr lang="en-IN"/>
          </a:p>
        </p:txBody>
      </p:sp>
    </p:spTree>
    <p:extLst>
      <p:ext uri="{BB962C8B-B14F-4D97-AF65-F5344CB8AC3E}">
        <p14:creationId xmlns:p14="http://schemas.microsoft.com/office/powerpoint/2010/main" val="140528251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E5AF003-56CE-46CB-ABF7-E6FC44A3D376}"/>
              </a:ext>
            </a:extLst>
          </p:cNvPr>
          <p:cNvSpPr>
            <a:spLocks noGrp="1"/>
          </p:cNvSpPr>
          <p:nvPr>
            <p:ph type="title"/>
          </p:nvPr>
        </p:nvSpPr>
        <p:spPr/>
        <p:txBody>
          <a:bodyPr/>
          <a:lstStyle/>
          <a:p>
            <a:r>
              <a:rPr lang="en-US" dirty="0"/>
              <a:t>Secondary Heating System </a:t>
            </a:r>
            <a:endParaRPr lang="en-IN" dirty="0"/>
          </a:p>
        </p:txBody>
      </p:sp>
      <p:sp>
        <p:nvSpPr>
          <p:cNvPr id="4" name="Date Placeholder 3">
            <a:extLst>
              <a:ext uri="{FF2B5EF4-FFF2-40B4-BE49-F238E27FC236}">
                <a16:creationId xmlns:a16="http://schemas.microsoft.com/office/drawing/2014/main" id="{22E6A255-B60B-42AE-B3BB-86D723882063}"/>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C3AECF3C-535F-4623-8006-D0315B4FCC49}"/>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378D8BD9-563E-42D4-B3C9-39CC643B4160}"/>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19</a:t>
            </a:fld>
            <a:endParaRPr lang="en-US" dirty="0">
              <a:solidFill>
                <a:srgbClr val="F79646">
                  <a:lumMod val="75000"/>
                </a:srgbClr>
              </a:solidFill>
            </a:endParaRPr>
          </a:p>
        </p:txBody>
      </p:sp>
      <p:pic>
        <p:nvPicPr>
          <p:cNvPr id="8" name="Picture 7">
            <a:extLst>
              <a:ext uri="{FF2B5EF4-FFF2-40B4-BE49-F238E27FC236}">
                <a16:creationId xmlns:a16="http://schemas.microsoft.com/office/drawing/2014/main" id="{65BD63B3-B7A7-4B67-9270-049D396C6B5D}"/>
              </a:ext>
            </a:extLst>
          </p:cNvPr>
          <p:cNvPicPr>
            <a:picLocks noChangeAspect="1"/>
          </p:cNvPicPr>
          <p:nvPr/>
        </p:nvPicPr>
        <p:blipFill>
          <a:blip r:embed="rId2"/>
          <a:stretch>
            <a:fillRect/>
          </a:stretch>
        </p:blipFill>
        <p:spPr>
          <a:xfrm>
            <a:off x="4270267" y="838200"/>
            <a:ext cx="4992789" cy="53694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8943785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7C107-5A76-4D00-8615-A918B9C8362C}"/>
              </a:ext>
            </a:extLst>
          </p:cNvPr>
          <p:cNvSpPr>
            <a:spLocks noGrp="1"/>
          </p:cNvSpPr>
          <p:nvPr>
            <p:ph type="title"/>
          </p:nvPr>
        </p:nvSpPr>
        <p:spPr/>
        <p:txBody>
          <a:bodyPr/>
          <a:lstStyle/>
          <a:p>
            <a:r>
              <a:rPr lang="en-US" dirty="0"/>
              <a:t>HSE TEAM PROFILE</a:t>
            </a:r>
            <a:endParaRPr lang="en-IN" dirty="0"/>
          </a:p>
        </p:txBody>
      </p:sp>
      <p:sp>
        <p:nvSpPr>
          <p:cNvPr id="3" name="Content Placeholder 2">
            <a:extLst>
              <a:ext uri="{FF2B5EF4-FFF2-40B4-BE49-F238E27FC236}">
                <a16:creationId xmlns:a16="http://schemas.microsoft.com/office/drawing/2014/main" id="{EC291066-827C-4040-83C8-B334BA33520F}"/>
              </a:ext>
            </a:extLst>
          </p:cNvPr>
          <p:cNvSpPr>
            <a:spLocks noGrp="1"/>
          </p:cNvSpPr>
          <p:nvPr>
            <p:ph idx="1"/>
          </p:nvPr>
        </p:nvSpPr>
        <p:spPr/>
        <p:txBody>
          <a:bodyPr/>
          <a:lstStyle/>
          <a:p>
            <a:endParaRPr lang="en-IN"/>
          </a:p>
        </p:txBody>
      </p:sp>
      <p:sp>
        <p:nvSpPr>
          <p:cNvPr id="4" name="Date Placeholder 3">
            <a:extLst>
              <a:ext uri="{FF2B5EF4-FFF2-40B4-BE49-F238E27FC236}">
                <a16:creationId xmlns:a16="http://schemas.microsoft.com/office/drawing/2014/main" id="{9BE3D840-E066-4029-BA41-F82D573058A0}"/>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936A47E7-77E8-4294-B1C5-30D464D6CD8E}"/>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316DDC22-B2AB-4485-B3D8-D6F8A2159DA8}"/>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2</a:t>
            </a:fld>
            <a:endParaRPr lang="en-US" dirty="0">
              <a:solidFill>
                <a:srgbClr val="F79646">
                  <a:lumMod val="75000"/>
                </a:srgbClr>
              </a:solidFill>
            </a:endParaRPr>
          </a:p>
        </p:txBody>
      </p:sp>
      <p:pic>
        <p:nvPicPr>
          <p:cNvPr id="7" name="Picture 6">
            <a:extLst>
              <a:ext uri="{FF2B5EF4-FFF2-40B4-BE49-F238E27FC236}">
                <a16:creationId xmlns:a16="http://schemas.microsoft.com/office/drawing/2014/main" id="{24BFC15C-0A2C-4D98-9EAA-94146C5CBEA4}"/>
              </a:ext>
            </a:extLst>
          </p:cNvPr>
          <p:cNvPicPr>
            <a:picLocks noChangeAspect="1"/>
          </p:cNvPicPr>
          <p:nvPr/>
        </p:nvPicPr>
        <p:blipFill>
          <a:blip r:embed="rId2"/>
          <a:stretch>
            <a:fillRect/>
          </a:stretch>
        </p:blipFill>
        <p:spPr>
          <a:xfrm>
            <a:off x="667140" y="1432387"/>
            <a:ext cx="8571719" cy="3993226"/>
          </a:xfrm>
          <a:prstGeom prst="rect">
            <a:avLst/>
          </a:prstGeom>
        </p:spPr>
      </p:pic>
    </p:spTree>
    <p:extLst>
      <p:ext uri="{BB962C8B-B14F-4D97-AF65-F5344CB8AC3E}">
        <p14:creationId xmlns:p14="http://schemas.microsoft.com/office/powerpoint/2010/main" val="243182693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5666A-DE70-405F-B0BD-04346ABA63AF}"/>
              </a:ext>
            </a:extLst>
          </p:cNvPr>
          <p:cNvSpPr>
            <a:spLocks noGrp="1"/>
          </p:cNvSpPr>
          <p:nvPr>
            <p:ph type="title"/>
          </p:nvPr>
        </p:nvSpPr>
        <p:spPr/>
        <p:txBody>
          <a:bodyPr/>
          <a:lstStyle/>
          <a:p>
            <a:r>
              <a:rPr lang="en-US" dirty="0"/>
              <a:t>Secondary Cooling System </a:t>
            </a:r>
            <a:endParaRPr lang="en-IN" dirty="0"/>
          </a:p>
        </p:txBody>
      </p:sp>
      <p:sp>
        <p:nvSpPr>
          <p:cNvPr id="3" name="Date Placeholder 2">
            <a:extLst>
              <a:ext uri="{FF2B5EF4-FFF2-40B4-BE49-F238E27FC236}">
                <a16:creationId xmlns:a16="http://schemas.microsoft.com/office/drawing/2014/main" id="{2D25E9B6-ED43-4A1F-B586-E1A9D6B9B116}"/>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4" name="Footer Placeholder 3">
            <a:extLst>
              <a:ext uri="{FF2B5EF4-FFF2-40B4-BE49-F238E27FC236}">
                <a16:creationId xmlns:a16="http://schemas.microsoft.com/office/drawing/2014/main" id="{7E115D25-8109-4A3E-A568-3428299E9444}"/>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5" name="Slide Number Placeholder 4">
            <a:extLst>
              <a:ext uri="{FF2B5EF4-FFF2-40B4-BE49-F238E27FC236}">
                <a16:creationId xmlns:a16="http://schemas.microsoft.com/office/drawing/2014/main" id="{5EE7308E-A68C-4780-9655-41A71E98EAF8}"/>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20</a:t>
            </a:fld>
            <a:endParaRPr lang="en-US" dirty="0">
              <a:solidFill>
                <a:srgbClr val="F79646">
                  <a:lumMod val="75000"/>
                </a:srgbClr>
              </a:solidFill>
            </a:endParaRPr>
          </a:p>
        </p:txBody>
      </p:sp>
      <p:pic>
        <p:nvPicPr>
          <p:cNvPr id="6" name="Picture 5">
            <a:extLst>
              <a:ext uri="{FF2B5EF4-FFF2-40B4-BE49-F238E27FC236}">
                <a16:creationId xmlns:a16="http://schemas.microsoft.com/office/drawing/2014/main" id="{4EACD450-A52F-4DCF-B3F7-01CEB6406D36}"/>
              </a:ext>
            </a:extLst>
          </p:cNvPr>
          <p:cNvPicPr>
            <a:picLocks noChangeAspect="1"/>
          </p:cNvPicPr>
          <p:nvPr/>
        </p:nvPicPr>
        <p:blipFill>
          <a:blip r:embed="rId2"/>
          <a:stretch>
            <a:fillRect/>
          </a:stretch>
        </p:blipFill>
        <p:spPr>
          <a:xfrm>
            <a:off x="2720752" y="838200"/>
            <a:ext cx="6096416" cy="52486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9952331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E0827839-8375-416D-9DE6-76BAEA3F30A2}"/>
              </a:ext>
            </a:extLst>
          </p:cNvPr>
          <p:cNvSpPr>
            <a:spLocks noGrp="1"/>
          </p:cNvSpPr>
          <p:nvPr>
            <p:ph type="subTitle" idx="1"/>
          </p:nvPr>
        </p:nvSpPr>
        <p:spPr/>
        <p:txBody>
          <a:bodyPr/>
          <a:lstStyle/>
          <a:p>
            <a:endParaRPr lang="en-IN"/>
          </a:p>
        </p:txBody>
      </p:sp>
      <p:sp>
        <p:nvSpPr>
          <p:cNvPr id="3" name="Date Placeholder 2">
            <a:extLst>
              <a:ext uri="{FF2B5EF4-FFF2-40B4-BE49-F238E27FC236}">
                <a16:creationId xmlns:a16="http://schemas.microsoft.com/office/drawing/2014/main" id="{BC874D8C-DA59-4F20-88A9-5FA40B538E2F}"/>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4" name="Footer Placeholder 3">
            <a:extLst>
              <a:ext uri="{FF2B5EF4-FFF2-40B4-BE49-F238E27FC236}">
                <a16:creationId xmlns:a16="http://schemas.microsoft.com/office/drawing/2014/main" id="{4006CBF7-1466-4FF2-8DE6-42F8EF6926DC}"/>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5" name="Slide Number Placeholder 4">
            <a:extLst>
              <a:ext uri="{FF2B5EF4-FFF2-40B4-BE49-F238E27FC236}">
                <a16:creationId xmlns:a16="http://schemas.microsoft.com/office/drawing/2014/main" id="{01812E45-D986-4D5A-BBF0-9B90CE666B61}"/>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21</a:t>
            </a:fld>
            <a:endParaRPr lang="en-US" dirty="0">
              <a:solidFill>
                <a:srgbClr val="F79646">
                  <a:lumMod val="75000"/>
                </a:srgbClr>
              </a:solidFill>
            </a:endParaRPr>
          </a:p>
        </p:txBody>
      </p:sp>
      <p:sp>
        <p:nvSpPr>
          <p:cNvPr id="6" name="Title 5">
            <a:extLst>
              <a:ext uri="{FF2B5EF4-FFF2-40B4-BE49-F238E27FC236}">
                <a16:creationId xmlns:a16="http://schemas.microsoft.com/office/drawing/2014/main" id="{4138D987-E66A-4EDE-9B5F-B87156003536}"/>
              </a:ext>
            </a:extLst>
          </p:cNvPr>
          <p:cNvSpPr>
            <a:spLocks noGrp="1"/>
          </p:cNvSpPr>
          <p:nvPr>
            <p:ph type="ctrTitle"/>
          </p:nvPr>
        </p:nvSpPr>
        <p:spPr/>
        <p:txBody>
          <a:bodyPr/>
          <a:lstStyle/>
          <a:p>
            <a:r>
              <a:rPr lang="en-US" dirty="0"/>
              <a:t>Safety</a:t>
            </a:r>
            <a:endParaRPr lang="en-IN" dirty="0"/>
          </a:p>
        </p:txBody>
      </p:sp>
      <p:pic>
        <p:nvPicPr>
          <p:cNvPr id="8" name="Picture 7">
            <a:extLst>
              <a:ext uri="{FF2B5EF4-FFF2-40B4-BE49-F238E27FC236}">
                <a16:creationId xmlns:a16="http://schemas.microsoft.com/office/drawing/2014/main" id="{279F7B68-DED5-4E3A-BAF6-AAEE71853B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512" y="4053953"/>
            <a:ext cx="1585410" cy="1585410"/>
          </a:xfrm>
          <a:prstGeom prst="rect">
            <a:avLst/>
          </a:prstGeom>
        </p:spPr>
      </p:pic>
    </p:spTree>
    <p:extLst>
      <p:ext uri="{BB962C8B-B14F-4D97-AF65-F5344CB8AC3E}">
        <p14:creationId xmlns:p14="http://schemas.microsoft.com/office/powerpoint/2010/main" val="249341660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748D3-E0BD-45F6-938E-6C6CF14D7137}"/>
              </a:ext>
            </a:extLst>
          </p:cNvPr>
          <p:cNvSpPr>
            <a:spLocks noGrp="1"/>
          </p:cNvSpPr>
          <p:nvPr>
            <p:ph type="title"/>
          </p:nvPr>
        </p:nvSpPr>
        <p:spPr/>
        <p:txBody>
          <a:bodyPr/>
          <a:lstStyle/>
          <a:p>
            <a:br>
              <a:rPr lang="en-US" dirty="0"/>
            </a:br>
            <a:r>
              <a:rPr lang="en-US" dirty="0"/>
              <a:t>Workplace Safety Goal</a:t>
            </a:r>
            <a:br>
              <a:rPr lang="en-IN" dirty="0"/>
            </a:br>
            <a:endParaRPr lang="en-IN" dirty="0"/>
          </a:p>
        </p:txBody>
      </p:sp>
      <p:sp>
        <p:nvSpPr>
          <p:cNvPr id="3" name="Content Placeholder 2">
            <a:extLst>
              <a:ext uri="{FF2B5EF4-FFF2-40B4-BE49-F238E27FC236}">
                <a16:creationId xmlns:a16="http://schemas.microsoft.com/office/drawing/2014/main" id="{7F602764-4B77-4CAF-A1C4-B977EFC725F6}"/>
              </a:ext>
            </a:extLst>
          </p:cNvPr>
          <p:cNvSpPr>
            <a:spLocks noGrp="1"/>
          </p:cNvSpPr>
          <p:nvPr>
            <p:ph idx="1"/>
          </p:nvPr>
        </p:nvSpPr>
        <p:spPr/>
        <p:txBody>
          <a:bodyPr>
            <a:normAutofit fontScale="92500" lnSpcReduction="20000"/>
          </a:bodyPr>
          <a:lstStyle/>
          <a:p>
            <a:r>
              <a:rPr lang="en-US" dirty="0"/>
              <a:t>Lagging : Our Goal is ZERO</a:t>
            </a:r>
          </a:p>
          <a:p>
            <a:pPr marL="0" indent="0">
              <a:buNone/>
            </a:pPr>
            <a:endParaRPr lang="en-US" dirty="0"/>
          </a:p>
          <a:p>
            <a:pPr lvl="1"/>
            <a:r>
              <a:rPr lang="en-US" dirty="0"/>
              <a:t>LTIFR (Lost time injury frequency rate)</a:t>
            </a:r>
          </a:p>
          <a:p>
            <a:pPr lvl="1"/>
            <a:r>
              <a:rPr lang="en-US" dirty="0"/>
              <a:t>Ill Health cases</a:t>
            </a:r>
          </a:p>
          <a:p>
            <a:pPr lvl="1"/>
            <a:r>
              <a:rPr lang="en-US" dirty="0"/>
              <a:t>MTIFR (Medically treated injury frequency rate)</a:t>
            </a:r>
          </a:p>
          <a:p>
            <a:pPr lvl="1"/>
            <a:r>
              <a:rPr lang="en-US" dirty="0"/>
              <a:t>Environmental Impact</a:t>
            </a:r>
          </a:p>
          <a:p>
            <a:pPr marL="477838" lvl="1" indent="0">
              <a:buNone/>
            </a:pPr>
            <a:endParaRPr lang="en-US" dirty="0"/>
          </a:p>
          <a:p>
            <a:r>
              <a:rPr lang="en-US" dirty="0"/>
              <a:t>Leading : </a:t>
            </a:r>
          </a:p>
          <a:p>
            <a:pPr marL="0" indent="0">
              <a:buNone/>
            </a:pPr>
            <a:endParaRPr lang="en-US" dirty="0"/>
          </a:p>
          <a:p>
            <a:pPr lvl="1"/>
            <a:r>
              <a:rPr lang="en-US" dirty="0"/>
              <a:t>Unsafe Act, Unsafe Condition reporting</a:t>
            </a:r>
          </a:p>
          <a:p>
            <a:pPr lvl="1"/>
            <a:r>
              <a:rPr lang="en-US" dirty="0"/>
              <a:t>Near-miss reporting</a:t>
            </a:r>
          </a:p>
          <a:p>
            <a:pPr lvl="1"/>
            <a:r>
              <a:rPr lang="en-US" dirty="0"/>
              <a:t>Internal Safety Audit &amp; Inspection</a:t>
            </a:r>
          </a:p>
          <a:p>
            <a:pPr lvl="1"/>
            <a:r>
              <a:rPr lang="en-US" dirty="0"/>
              <a:t>Critical safety interlock test plan</a:t>
            </a:r>
          </a:p>
          <a:p>
            <a:pPr lvl="1"/>
            <a:r>
              <a:rPr lang="en-US" dirty="0"/>
              <a:t>Refresher training (24 man hrs./employee/year)</a:t>
            </a:r>
          </a:p>
          <a:p>
            <a:pPr lvl="1"/>
            <a:r>
              <a:rPr lang="en-US" dirty="0"/>
              <a:t>Follow Permit System</a:t>
            </a:r>
          </a:p>
          <a:p>
            <a:pPr lvl="1"/>
            <a:r>
              <a:rPr lang="en-US" dirty="0"/>
              <a:t>Follow PPE Matrix</a:t>
            </a:r>
          </a:p>
          <a:p>
            <a:pPr lvl="1"/>
            <a:r>
              <a:rPr lang="en-US" dirty="0"/>
              <a:t>HAZOP, PHA, PSI, PSSR </a:t>
            </a:r>
          </a:p>
          <a:p>
            <a:endParaRPr lang="en-IN" dirty="0"/>
          </a:p>
        </p:txBody>
      </p:sp>
      <p:sp>
        <p:nvSpPr>
          <p:cNvPr id="4" name="Date Placeholder 3">
            <a:extLst>
              <a:ext uri="{FF2B5EF4-FFF2-40B4-BE49-F238E27FC236}">
                <a16:creationId xmlns:a16="http://schemas.microsoft.com/office/drawing/2014/main" id="{1C90955C-23B0-4A2C-9730-CFC72A0B9B4D}"/>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D7FA5103-9FF5-46F7-BAB2-C712567DB2CF}"/>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C8D02C35-F6CB-4587-8B52-30BCE7B9336A}"/>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22</a:t>
            </a:fld>
            <a:endParaRPr lang="en-US" dirty="0">
              <a:solidFill>
                <a:srgbClr val="F79646">
                  <a:lumMod val="75000"/>
                </a:srgbClr>
              </a:solidFill>
            </a:endParaRPr>
          </a:p>
        </p:txBody>
      </p:sp>
    </p:spTree>
    <p:extLst>
      <p:ext uri="{BB962C8B-B14F-4D97-AF65-F5344CB8AC3E}">
        <p14:creationId xmlns:p14="http://schemas.microsoft.com/office/powerpoint/2010/main" val="175638424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C3BED-CAFC-4035-A6E4-A7BE611BA39B}"/>
              </a:ext>
            </a:extLst>
          </p:cNvPr>
          <p:cNvSpPr>
            <a:spLocks noGrp="1"/>
          </p:cNvSpPr>
          <p:nvPr>
            <p:ph type="title"/>
          </p:nvPr>
        </p:nvSpPr>
        <p:spPr/>
        <p:txBody>
          <a:bodyPr/>
          <a:lstStyle/>
          <a:p>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LTIFR , MTIFR &amp; First Aid Injury </a:t>
            </a:r>
            <a:br>
              <a:rPr lang="en-IN" dirty="0"/>
            </a:br>
            <a:endParaRPr lang="en-IN" dirty="0"/>
          </a:p>
        </p:txBody>
      </p:sp>
      <p:sp>
        <p:nvSpPr>
          <p:cNvPr id="4" name="Date Placeholder 3">
            <a:extLst>
              <a:ext uri="{FF2B5EF4-FFF2-40B4-BE49-F238E27FC236}">
                <a16:creationId xmlns:a16="http://schemas.microsoft.com/office/drawing/2014/main" id="{D0983C1C-622F-48BA-8337-3BE7E73DCAB0}"/>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24EC3D68-1D97-431F-A193-1CDD2D2BC634}"/>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D38ACC89-0811-46CA-920C-14A157CCB233}"/>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23</a:t>
            </a:fld>
            <a:endParaRPr lang="en-US" dirty="0">
              <a:solidFill>
                <a:srgbClr val="F79646">
                  <a:lumMod val="75000"/>
                </a:srgbClr>
              </a:solidFill>
            </a:endParaRPr>
          </a:p>
        </p:txBody>
      </p:sp>
      <p:graphicFrame>
        <p:nvGraphicFramePr>
          <p:cNvPr id="7" name="Chart 6">
            <a:extLst>
              <a:ext uri="{FF2B5EF4-FFF2-40B4-BE49-F238E27FC236}">
                <a16:creationId xmlns:a16="http://schemas.microsoft.com/office/drawing/2014/main" id="{196AC5B7-7CBD-4D81-9847-CA7B66041A4D}"/>
              </a:ext>
            </a:extLst>
          </p:cNvPr>
          <p:cNvGraphicFramePr>
            <a:graphicFrameLocks/>
          </p:cNvGraphicFramePr>
          <p:nvPr>
            <p:extLst/>
          </p:nvPr>
        </p:nvGraphicFramePr>
        <p:xfrm>
          <a:off x="1600200" y="1295400"/>
          <a:ext cx="6305550" cy="3962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8320204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9384D-D476-4167-AC7A-A0EAA8111E7B}"/>
              </a:ext>
            </a:extLst>
          </p:cNvPr>
          <p:cNvSpPr>
            <a:spLocks noGrp="1"/>
          </p:cNvSpPr>
          <p:nvPr>
            <p:ph type="title"/>
          </p:nvPr>
        </p:nvSpPr>
        <p:spPr/>
        <p:txBody>
          <a:bodyPr/>
          <a:lstStyle/>
          <a:p>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OHC Management</a:t>
            </a:r>
            <a:br>
              <a:rPr lang="en-IN" dirty="0"/>
            </a:br>
            <a:endParaRPr lang="en-IN" dirty="0"/>
          </a:p>
        </p:txBody>
      </p:sp>
      <p:sp>
        <p:nvSpPr>
          <p:cNvPr id="3" name="Date Placeholder 2">
            <a:extLst>
              <a:ext uri="{FF2B5EF4-FFF2-40B4-BE49-F238E27FC236}">
                <a16:creationId xmlns:a16="http://schemas.microsoft.com/office/drawing/2014/main" id="{55733DDA-A4B6-4F1A-BCD4-7272A4130345}"/>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4" name="Footer Placeholder 3">
            <a:extLst>
              <a:ext uri="{FF2B5EF4-FFF2-40B4-BE49-F238E27FC236}">
                <a16:creationId xmlns:a16="http://schemas.microsoft.com/office/drawing/2014/main" id="{5F03B596-B3CE-4C51-B998-1C686562E96D}"/>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5" name="Slide Number Placeholder 4">
            <a:extLst>
              <a:ext uri="{FF2B5EF4-FFF2-40B4-BE49-F238E27FC236}">
                <a16:creationId xmlns:a16="http://schemas.microsoft.com/office/drawing/2014/main" id="{09F30F78-988B-4E73-A610-4312E4DA19CF}"/>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24</a:t>
            </a:fld>
            <a:endParaRPr lang="en-US" dirty="0">
              <a:solidFill>
                <a:srgbClr val="F79646">
                  <a:lumMod val="75000"/>
                </a:srgbClr>
              </a:solidFill>
            </a:endParaRPr>
          </a:p>
        </p:txBody>
      </p:sp>
      <p:pic>
        <p:nvPicPr>
          <p:cNvPr id="6" name="Picture 2" descr="7240414496845861726119815">
            <a:extLst>
              <a:ext uri="{FF2B5EF4-FFF2-40B4-BE49-F238E27FC236}">
                <a16:creationId xmlns:a16="http://schemas.microsoft.com/office/drawing/2014/main" id="{CF780785-DF3F-43FC-B62F-EF61CB351B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520" y="1408999"/>
            <a:ext cx="7801089"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689697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3132392-C7C5-4861-8F1C-EF1478BA2329}"/>
              </a:ext>
            </a:extLst>
          </p:cNvPr>
          <p:cNvSpPr>
            <a:spLocks noGrp="1"/>
          </p:cNvSpPr>
          <p:nvPr>
            <p:ph idx="1"/>
          </p:nvPr>
        </p:nvSpPr>
        <p:spPr/>
        <p:txBody>
          <a:bodyPr/>
          <a:lstStyle/>
          <a:p>
            <a:r>
              <a:rPr lang="en-US" sz="1400" b="1" dirty="0">
                <a:ln w="0"/>
                <a:cs typeface="Calibri" panose="020F0502020204030204" pitchFamily="34" charset="0"/>
              </a:rPr>
              <a:t>Total Trainings of Employees : </a:t>
            </a:r>
          </a:p>
          <a:p>
            <a:pPr marL="0" indent="0">
              <a:buNone/>
            </a:pPr>
            <a:r>
              <a:rPr lang="en-US" sz="1400" b="1" dirty="0">
                <a:ln w="0"/>
                <a:cs typeface="Calibri" panose="020F0502020204030204" pitchFamily="34" charset="0"/>
              </a:rPr>
              <a:t>      344  Number	</a:t>
            </a:r>
          </a:p>
          <a:p>
            <a:pPr lvl="1">
              <a:lnSpc>
                <a:spcPct val="200000"/>
              </a:lnSpc>
            </a:pPr>
            <a:r>
              <a:rPr lang="en-US" sz="1400" dirty="0">
                <a:ln w="0"/>
                <a:solidFill>
                  <a:schemeClr val="tx1"/>
                </a:solidFill>
                <a:cs typeface="Calibri" panose="020F0502020204030204" pitchFamily="34" charset="0"/>
              </a:rPr>
              <a:t>1</a:t>
            </a:r>
            <a:r>
              <a:rPr lang="en-US" sz="1400" baseline="30000" dirty="0">
                <a:ln w="0"/>
                <a:solidFill>
                  <a:schemeClr val="tx1"/>
                </a:solidFill>
                <a:cs typeface="Calibri" panose="020F0502020204030204" pitchFamily="34" charset="0"/>
              </a:rPr>
              <a:t>st</a:t>
            </a:r>
            <a:r>
              <a:rPr lang="en-US" sz="1400" dirty="0">
                <a:ln w="0"/>
                <a:solidFill>
                  <a:schemeClr val="tx1"/>
                </a:solidFill>
                <a:cs typeface="Calibri" panose="020F0502020204030204" pitchFamily="34" charset="0"/>
              </a:rPr>
              <a:t> Quarter : 68 Nos.</a:t>
            </a:r>
            <a:endParaRPr lang="en-IN" sz="1400" b="1" dirty="0">
              <a:ln w="0"/>
              <a:solidFill>
                <a:schemeClr val="tx1"/>
              </a:solidFill>
              <a:cs typeface="Calibri" panose="020F0502020204030204" pitchFamily="34" charset="0"/>
            </a:endParaRPr>
          </a:p>
          <a:p>
            <a:pPr lvl="1">
              <a:lnSpc>
                <a:spcPct val="200000"/>
              </a:lnSpc>
            </a:pPr>
            <a:r>
              <a:rPr lang="en-US" sz="1400" dirty="0">
                <a:ln w="0"/>
                <a:solidFill>
                  <a:schemeClr val="tx1"/>
                </a:solidFill>
                <a:cs typeface="Calibri" panose="020F0502020204030204" pitchFamily="34" charset="0"/>
              </a:rPr>
              <a:t>2</a:t>
            </a:r>
            <a:r>
              <a:rPr lang="en-IN" sz="1400" baseline="30000" dirty="0" err="1">
                <a:ln w="0"/>
                <a:solidFill>
                  <a:schemeClr val="tx1"/>
                </a:solidFill>
                <a:cs typeface="Calibri" panose="020F0502020204030204" pitchFamily="34" charset="0"/>
              </a:rPr>
              <a:t>nd</a:t>
            </a:r>
            <a:r>
              <a:rPr lang="en-IN" sz="1400" baseline="30000" dirty="0">
                <a:ln w="0"/>
                <a:solidFill>
                  <a:schemeClr val="tx1"/>
                </a:solidFill>
                <a:cs typeface="Calibri" panose="020F0502020204030204" pitchFamily="34" charset="0"/>
              </a:rPr>
              <a:t> </a:t>
            </a:r>
            <a:r>
              <a:rPr lang="en-US" sz="1400" dirty="0">
                <a:ln w="0"/>
                <a:solidFill>
                  <a:schemeClr val="tx1"/>
                </a:solidFill>
                <a:cs typeface="Calibri" panose="020F0502020204030204" pitchFamily="34" charset="0"/>
              </a:rPr>
              <a:t>Quarter : 156 Nos.</a:t>
            </a:r>
          </a:p>
          <a:p>
            <a:pPr lvl="1">
              <a:lnSpc>
                <a:spcPct val="200000"/>
              </a:lnSpc>
            </a:pPr>
            <a:r>
              <a:rPr lang="en-US" sz="1400" dirty="0">
                <a:ln w="0"/>
                <a:solidFill>
                  <a:schemeClr val="tx1"/>
                </a:solidFill>
                <a:cs typeface="Calibri" panose="020F0502020204030204" pitchFamily="34" charset="0"/>
              </a:rPr>
              <a:t>3</a:t>
            </a:r>
            <a:r>
              <a:rPr lang="en-US" sz="1400" baseline="30000" dirty="0">
                <a:ln w="0"/>
                <a:solidFill>
                  <a:schemeClr val="tx1"/>
                </a:solidFill>
                <a:cs typeface="Calibri" panose="020F0502020204030204" pitchFamily="34" charset="0"/>
              </a:rPr>
              <a:t>rd</a:t>
            </a:r>
            <a:r>
              <a:rPr lang="en-US" sz="1400" dirty="0">
                <a:ln w="0"/>
                <a:solidFill>
                  <a:schemeClr val="tx1"/>
                </a:solidFill>
                <a:cs typeface="Calibri" panose="020F0502020204030204" pitchFamily="34" charset="0"/>
              </a:rPr>
              <a:t> Quarter : 120 Nos.</a:t>
            </a:r>
          </a:p>
          <a:p>
            <a:endParaRPr lang="en-IN" dirty="0"/>
          </a:p>
        </p:txBody>
      </p:sp>
      <p:sp>
        <p:nvSpPr>
          <p:cNvPr id="7" name="Content Placeholder 6">
            <a:extLst>
              <a:ext uri="{FF2B5EF4-FFF2-40B4-BE49-F238E27FC236}">
                <a16:creationId xmlns:a16="http://schemas.microsoft.com/office/drawing/2014/main" id="{7A0D34D9-76FD-4444-BC4B-4C6135DCB9C3}"/>
              </a:ext>
            </a:extLst>
          </p:cNvPr>
          <p:cNvSpPr>
            <a:spLocks noGrp="1"/>
          </p:cNvSpPr>
          <p:nvPr>
            <p:ph idx="13"/>
          </p:nvPr>
        </p:nvSpPr>
        <p:spPr/>
        <p:txBody>
          <a:bodyPr/>
          <a:lstStyle/>
          <a:p>
            <a:r>
              <a:rPr lang="en-US" sz="1400" b="1" dirty="0">
                <a:ln w="0"/>
                <a:cs typeface="Calibri" panose="020F0502020204030204" pitchFamily="34" charset="0"/>
              </a:rPr>
              <a:t>Total Trainings of Contractors : </a:t>
            </a:r>
          </a:p>
          <a:p>
            <a:pPr marL="0" indent="0">
              <a:buNone/>
            </a:pPr>
            <a:r>
              <a:rPr lang="en-US" sz="1400" b="1" dirty="0">
                <a:ln w="0"/>
                <a:cs typeface="Calibri" panose="020F0502020204030204" pitchFamily="34" charset="0"/>
              </a:rPr>
              <a:t>      534   Number</a:t>
            </a:r>
          </a:p>
          <a:p>
            <a:pPr lvl="1">
              <a:lnSpc>
                <a:spcPct val="200000"/>
              </a:lnSpc>
            </a:pPr>
            <a:r>
              <a:rPr lang="en-US" sz="1400" dirty="0">
                <a:ln w="0"/>
                <a:solidFill>
                  <a:schemeClr val="tx1"/>
                </a:solidFill>
                <a:cs typeface="Calibri" panose="020F0502020204030204" pitchFamily="34" charset="0"/>
              </a:rPr>
              <a:t>1</a:t>
            </a:r>
            <a:r>
              <a:rPr lang="en-US" sz="1400" baseline="30000" dirty="0">
                <a:ln w="0"/>
                <a:solidFill>
                  <a:schemeClr val="tx1"/>
                </a:solidFill>
                <a:cs typeface="Calibri" panose="020F0502020204030204" pitchFamily="34" charset="0"/>
              </a:rPr>
              <a:t>st</a:t>
            </a:r>
            <a:r>
              <a:rPr lang="en-US" sz="1400" dirty="0">
                <a:ln w="0"/>
                <a:solidFill>
                  <a:schemeClr val="tx1"/>
                </a:solidFill>
                <a:cs typeface="Calibri" panose="020F0502020204030204" pitchFamily="34" charset="0"/>
              </a:rPr>
              <a:t> Quarter : 152 Nos.</a:t>
            </a:r>
            <a:endParaRPr lang="en-IN" sz="1400" b="1" dirty="0">
              <a:ln w="0"/>
              <a:solidFill>
                <a:schemeClr val="tx1"/>
              </a:solidFill>
              <a:cs typeface="Calibri" panose="020F0502020204030204" pitchFamily="34" charset="0"/>
            </a:endParaRPr>
          </a:p>
          <a:p>
            <a:pPr lvl="1">
              <a:lnSpc>
                <a:spcPct val="200000"/>
              </a:lnSpc>
            </a:pPr>
            <a:r>
              <a:rPr lang="en-US" sz="1400" dirty="0">
                <a:ln w="0"/>
                <a:solidFill>
                  <a:schemeClr val="tx1"/>
                </a:solidFill>
                <a:cs typeface="Calibri" panose="020F0502020204030204" pitchFamily="34" charset="0"/>
              </a:rPr>
              <a:t>2</a:t>
            </a:r>
            <a:r>
              <a:rPr lang="en-IN" sz="1400" baseline="30000" dirty="0" err="1">
                <a:ln w="0"/>
                <a:solidFill>
                  <a:schemeClr val="tx1"/>
                </a:solidFill>
                <a:cs typeface="Calibri" panose="020F0502020204030204" pitchFamily="34" charset="0"/>
              </a:rPr>
              <a:t>nd</a:t>
            </a:r>
            <a:r>
              <a:rPr lang="en-IN" sz="1400" baseline="30000" dirty="0">
                <a:ln w="0"/>
                <a:solidFill>
                  <a:schemeClr val="tx1"/>
                </a:solidFill>
                <a:cs typeface="Calibri" panose="020F0502020204030204" pitchFamily="34" charset="0"/>
              </a:rPr>
              <a:t> </a:t>
            </a:r>
            <a:r>
              <a:rPr lang="en-US" sz="1400" dirty="0">
                <a:ln w="0"/>
                <a:solidFill>
                  <a:schemeClr val="tx1"/>
                </a:solidFill>
                <a:cs typeface="Calibri" panose="020F0502020204030204" pitchFamily="34" charset="0"/>
              </a:rPr>
              <a:t>Quarter : 139 Nos.</a:t>
            </a:r>
          </a:p>
          <a:p>
            <a:pPr lvl="1">
              <a:lnSpc>
                <a:spcPct val="200000"/>
              </a:lnSpc>
            </a:pPr>
            <a:r>
              <a:rPr lang="en-US" sz="1400" dirty="0">
                <a:ln w="0"/>
                <a:solidFill>
                  <a:schemeClr val="tx1"/>
                </a:solidFill>
                <a:cs typeface="Calibri" panose="020F0502020204030204" pitchFamily="34" charset="0"/>
              </a:rPr>
              <a:t>3</a:t>
            </a:r>
            <a:r>
              <a:rPr lang="en-US" sz="1400" baseline="30000" dirty="0">
                <a:ln w="0"/>
                <a:solidFill>
                  <a:schemeClr val="tx1"/>
                </a:solidFill>
                <a:cs typeface="Calibri" panose="020F0502020204030204" pitchFamily="34" charset="0"/>
              </a:rPr>
              <a:t>rd</a:t>
            </a:r>
            <a:r>
              <a:rPr lang="en-US" sz="1400" dirty="0">
                <a:ln w="0"/>
                <a:solidFill>
                  <a:schemeClr val="tx1"/>
                </a:solidFill>
                <a:cs typeface="Calibri" panose="020F0502020204030204" pitchFamily="34" charset="0"/>
              </a:rPr>
              <a:t> Quarter : 243 Nos</a:t>
            </a:r>
            <a:endParaRPr lang="en-IN" dirty="0"/>
          </a:p>
        </p:txBody>
      </p:sp>
      <p:sp>
        <p:nvSpPr>
          <p:cNvPr id="3" name="Date Placeholder 2">
            <a:extLst>
              <a:ext uri="{FF2B5EF4-FFF2-40B4-BE49-F238E27FC236}">
                <a16:creationId xmlns:a16="http://schemas.microsoft.com/office/drawing/2014/main" id="{D3CEBBB3-01BB-4B81-A164-F0AAE57AE1BA}"/>
              </a:ext>
            </a:extLst>
          </p:cNvPr>
          <p:cNvSpPr>
            <a:spLocks noGrp="1"/>
          </p:cNvSpPr>
          <p:nvPr>
            <p:ph type="dt" sz="half" idx="14"/>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4" name="Footer Placeholder 3">
            <a:extLst>
              <a:ext uri="{FF2B5EF4-FFF2-40B4-BE49-F238E27FC236}">
                <a16:creationId xmlns:a16="http://schemas.microsoft.com/office/drawing/2014/main" id="{4E76EE40-CA63-4693-8081-2CF1AE31401E}"/>
              </a:ext>
            </a:extLst>
          </p:cNvPr>
          <p:cNvSpPr>
            <a:spLocks noGrp="1"/>
          </p:cNvSpPr>
          <p:nvPr>
            <p:ph type="ftr" sz="quarter" idx="15"/>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5" name="Slide Number Placeholder 4">
            <a:extLst>
              <a:ext uri="{FF2B5EF4-FFF2-40B4-BE49-F238E27FC236}">
                <a16:creationId xmlns:a16="http://schemas.microsoft.com/office/drawing/2014/main" id="{232F64AC-31C7-4D15-A7C2-71740FABBC2D}"/>
              </a:ext>
            </a:extLst>
          </p:cNvPr>
          <p:cNvSpPr>
            <a:spLocks noGrp="1"/>
          </p:cNvSpPr>
          <p:nvPr>
            <p:ph type="sldNum" sz="quarter" idx="16"/>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25</a:t>
            </a:fld>
            <a:endParaRPr lang="en-US" dirty="0">
              <a:solidFill>
                <a:srgbClr val="F79646">
                  <a:lumMod val="75000"/>
                </a:srgbClr>
              </a:solidFill>
            </a:endParaRPr>
          </a:p>
        </p:txBody>
      </p:sp>
      <p:sp>
        <p:nvSpPr>
          <p:cNvPr id="2" name="Title 1">
            <a:extLst>
              <a:ext uri="{FF2B5EF4-FFF2-40B4-BE49-F238E27FC236}">
                <a16:creationId xmlns:a16="http://schemas.microsoft.com/office/drawing/2014/main" id="{3725024F-8B4E-451D-BE99-5DAF7B017A31}"/>
              </a:ext>
            </a:extLst>
          </p:cNvPr>
          <p:cNvSpPr>
            <a:spLocks noGrp="1"/>
          </p:cNvSpPr>
          <p:nvPr>
            <p:ph type="title"/>
          </p:nvPr>
        </p:nvSpPr>
        <p:spPr/>
        <p:txBody>
          <a:bodyPr/>
          <a:lstStyle/>
          <a:p>
            <a:r>
              <a:rPr lang="en-US" dirty="0"/>
              <a:t>Safety Training Tracking</a:t>
            </a:r>
            <a:endParaRPr lang="en-IN" dirty="0"/>
          </a:p>
        </p:txBody>
      </p:sp>
      <p:pic>
        <p:nvPicPr>
          <p:cNvPr id="8" name="Picture 7">
            <a:extLst>
              <a:ext uri="{FF2B5EF4-FFF2-40B4-BE49-F238E27FC236}">
                <a16:creationId xmlns:a16="http://schemas.microsoft.com/office/drawing/2014/main" id="{D88FC661-7C81-4E1E-9651-EA7F3C1482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075" y="3539743"/>
            <a:ext cx="3797378" cy="1862949"/>
          </a:xfrm>
          <a:prstGeom prst="rect">
            <a:avLst/>
          </a:prstGeom>
        </p:spPr>
      </p:pic>
      <p:pic>
        <p:nvPicPr>
          <p:cNvPr id="9" name="Picture 8">
            <a:extLst>
              <a:ext uri="{FF2B5EF4-FFF2-40B4-BE49-F238E27FC236}">
                <a16:creationId xmlns:a16="http://schemas.microsoft.com/office/drawing/2014/main" id="{E56965F1-A998-400A-9466-CBAC4B325A0D}"/>
              </a:ext>
            </a:extLst>
          </p:cNvPr>
          <p:cNvPicPr>
            <a:picLocks noChangeAspect="1"/>
          </p:cNvPicPr>
          <p:nvPr/>
        </p:nvPicPr>
        <p:blipFill>
          <a:blip r:embed="rId3"/>
          <a:stretch>
            <a:fillRect/>
          </a:stretch>
        </p:blipFill>
        <p:spPr>
          <a:xfrm>
            <a:off x="4848225" y="3539742"/>
            <a:ext cx="4429577" cy="1862949"/>
          </a:xfrm>
          <a:prstGeom prst="rect">
            <a:avLst/>
          </a:prstGeom>
        </p:spPr>
      </p:pic>
    </p:spTree>
    <p:extLst>
      <p:ext uri="{BB962C8B-B14F-4D97-AF65-F5344CB8AC3E}">
        <p14:creationId xmlns:p14="http://schemas.microsoft.com/office/powerpoint/2010/main" val="268255042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06CEE2-3A36-4C86-9227-669861F0713D}"/>
              </a:ext>
            </a:extLst>
          </p:cNvPr>
          <p:cNvSpPr>
            <a:spLocks noGrp="1"/>
          </p:cNvSpPr>
          <p:nvPr>
            <p:ph idx="1"/>
          </p:nvPr>
        </p:nvSpPr>
        <p:spPr/>
        <p:txBody>
          <a:bodyPr/>
          <a:lstStyle/>
          <a:p>
            <a:endParaRPr lang="en-IN"/>
          </a:p>
        </p:txBody>
      </p:sp>
      <p:sp>
        <p:nvSpPr>
          <p:cNvPr id="3" name="Content Placeholder 2">
            <a:extLst>
              <a:ext uri="{FF2B5EF4-FFF2-40B4-BE49-F238E27FC236}">
                <a16:creationId xmlns:a16="http://schemas.microsoft.com/office/drawing/2014/main" id="{35190349-DCB5-491C-84B0-39A9366BA79B}"/>
              </a:ext>
            </a:extLst>
          </p:cNvPr>
          <p:cNvSpPr>
            <a:spLocks noGrp="1"/>
          </p:cNvSpPr>
          <p:nvPr>
            <p:ph idx="13"/>
          </p:nvPr>
        </p:nvSpPr>
        <p:spPr/>
        <p:txBody>
          <a:bodyPr/>
          <a:lstStyle/>
          <a:p>
            <a:endParaRPr lang="en-IN"/>
          </a:p>
        </p:txBody>
      </p:sp>
      <p:sp>
        <p:nvSpPr>
          <p:cNvPr id="4" name="Date Placeholder 3">
            <a:extLst>
              <a:ext uri="{FF2B5EF4-FFF2-40B4-BE49-F238E27FC236}">
                <a16:creationId xmlns:a16="http://schemas.microsoft.com/office/drawing/2014/main" id="{75C83897-CCBB-4770-AC37-A1A61F2F4219}"/>
              </a:ext>
            </a:extLst>
          </p:cNvPr>
          <p:cNvSpPr>
            <a:spLocks noGrp="1"/>
          </p:cNvSpPr>
          <p:nvPr>
            <p:ph type="dt" sz="half" idx="14"/>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78126AB3-13BD-4C3E-80BA-F2D9BBB843C8}"/>
              </a:ext>
            </a:extLst>
          </p:cNvPr>
          <p:cNvSpPr>
            <a:spLocks noGrp="1"/>
          </p:cNvSpPr>
          <p:nvPr>
            <p:ph type="ftr" sz="quarter" idx="15"/>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D755EC6E-D3EC-4EE4-B4FD-507BDEDDDC9B}"/>
              </a:ext>
            </a:extLst>
          </p:cNvPr>
          <p:cNvSpPr>
            <a:spLocks noGrp="1"/>
          </p:cNvSpPr>
          <p:nvPr>
            <p:ph type="sldNum" sz="quarter" idx="16"/>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26</a:t>
            </a:fld>
            <a:endParaRPr lang="en-US" dirty="0">
              <a:solidFill>
                <a:srgbClr val="F79646">
                  <a:lumMod val="75000"/>
                </a:srgbClr>
              </a:solidFill>
            </a:endParaRPr>
          </a:p>
        </p:txBody>
      </p:sp>
      <p:sp>
        <p:nvSpPr>
          <p:cNvPr id="7" name="Title 6">
            <a:extLst>
              <a:ext uri="{FF2B5EF4-FFF2-40B4-BE49-F238E27FC236}">
                <a16:creationId xmlns:a16="http://schemas.microsoft.com/office/drawing/2014/main" id="{693EBC91-E762-4395-AD69-0B655535BE27}"/>
              </a:ext>
            </a:extLst>
          </p:cNvPr>
          <p:cNvSpPr>
            <a:spLocks noGrp="1"/>
          </p:cNvSpPr>
          <p:nvPr>
            <p:ph type="title"/>
          </p:nvPr>
        </p:nvSpPr>
        <p:spPr/>
        <p:txBody>
          <a:bodyPr/>
          <a:lstStyle/>
          <a:p>
            <a:r>
              <a:rPr lang="en-US" dirty="0"/>
              <a:t>Fire Fighting Training &amp; Mock Drill</a:t>
            </a:r>
            <a:endParaRPr lang="en-IN" dirty="0"/>
          </a:p>
        </p:txBody>
      </p:sp>
      <p:pic>
        <p:nvPicPr>
          <p:cNvPr id="8" name="Picture 7">
            <a:extLst>
              <a:ext uri="{FF2B5EF4-FFF2-40B4-BE49-F238E27FC236}">
                <a16:creationId xmlns:a16="http://schemas.microsoft.com/office/drawing/2014/main" id="{F5377E9D-E591-40E0-9568-9D118A87BC36}"/>
              </a:ext>
            </a:extLst>
          </p:cNvPr>
          <p:cNvPicPr>
            <a:picLocks noChangeAspect="1"/>
          </p:cNvPicPr>
          <p:nvPr/>
        </p:nvPicPr>
        <p:blipFill>
          <a:blip r:embed="rId2"/>
          <a:stretch>
            <a:fillRect/>
          </a:stretch>
        </p:blipFill>
        <p:spPr>
          <a:xfrm>
            <a:off x="379528" y="946149"/>
            <a:ext cx="5077527" cy="26032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4B1E984C-E5FB-47D5-A1DA-BBF5FD94E417}"/>
              </a:ext>
            </a:extLst>
          </p:cNvPr>
          <p:cNvPicPr>
            <a:picLocks noChangeAspect="1"/>
          </p:cNvPicPr>
          <p:nvPr/>
        </p:nvPicPr>
        <p:blipFill>
          <a:blip r:embed="rId3"/>
          <a:stretch>
            <a:fillRect/>
          </a:stretch>
        </p:blipFill>
        <p:spPr>
          <a:xfrm>
            <a:off x="3921536" y="3549444"/>
            <a:ext cx="5291137" cy="26924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8208025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AB41874-6740-4160-B892-525B7E9AD7B3}"/>
              </a:ext>
            </a:extLst>
          </p:cNvPr>
          <p:cNvSpPr>
            <a:spLocks noGrp="1"/>
          </p:cNvSpPr>
          <p:nvPr>
            <p:ph type="title"/>
          </p:nvPr>
        </p:nvSpPr>
        <p:spPr/>
        <p:txBody>
          <a:bodyPr/>
          <a:lstStyle/>
          <a:p>
            <a:r>
              <a:rPr lang="en-US" dirty="0"/>
              <a:t>Tool box talk trend</a:t>
            </a:r>
            <a:endParaRPr lang="en-IN" dirty="0"/>
          </a:p>
        </p:txBody>
      </p:sp>
      <p:sp>
        <p:nvSpPr>
          <p:cNvPr id="4" name="Date Placeholder 3">
            <a:extLst>
              <a:ext uri="{FF2B5EF4-FFF2-40B4-BE49-F238E27FC236}">
                <a16:creationId xmlns:a16="http://schemas.microsoft.com/office/drawing/2014/main" id="{DFA3C820-EB59-490A-B119-A6ADDCAD6601}"/>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DA628CF6-FE39-4A45-BF5D-3ABA734A3E3F}"/>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4017A3AE-2DAB-496D-9C1A-92E92AA712A8}"/>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27</a:t>
            </a:fld>
            <a:endParaRPr lang="en-US" dirty="0">
              <a:solidFill>
                <a:srgbClr val="F79646">
                  <a:lumMod val="75000"/>
                </a:srgbClr>
              </a:solidFill>
            </a:endParaRPr>
          </a:p>
        </p:txBody>
      </p:sp>
      <p:pic>
        <p:nvPicPr>
          <p:cNvPr id="8" name="Picture 7">
            <a:extLst>
              <a:ext uri="{FF2B5EF4-FFF2-40B4-BE49-F238E27FC236}">
                <a16:creationId xmlns:a16="http://schemas.microsoft.com/office/drawing/2014/main" id="{611325FF-1185-4F60-9A54-2C7944076D75}"/>
              </a:ext>
            </a:extLst>
          </p:cNvPr>
          <p:cNvPicPr>
            <a:picLocks noChangeAspect="1"/>
          </p:cNvPicPr>
          <p:nvPr/>
        </p:nvPicPr>
        <p:blipFill>
          <a:blip r:embed="rId2"/>
          <a:stretch>
            <a:fillRect/>
          </a:stretch>
        </p:blipFill>
        <p:spPr>
          <a:xfrm>
            <a:off x="780739" y="914400"/>
            <a:ext cx="8344522" cy="52331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408839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8B5D3-130D-46CB-BD6D-2083665B64ED}"/>
              </a:ext>
            </a:extLst>
          </p:cNvPr>
          <p:cNvSpPr>
            <a:spLocks noGrp="1"/>
          </p:cNvSpPr>
          <p:nvPr>
            <p:ph type="title"/>
          </p:nvPr>
        </p:nvSpPr>
        <p:spPr/>
        <p:txBody>
          <a:bodyPr/>
          <a:lstStyle/>
          <a:p>
            <a:r>
              <a:rPr lang="en-US" dirty="0"/>
              <a:t>Fire &amp; Safety Provisions</a:t>
            </a:r>
            <a:endParaRPr lang="en-IN" dirty="0"/>
          </a:p>
        </p:txBody>
      </p:sp>
      <p:sp>
        <p:nvSpPr>
          <p:cNvPr id="3" name="Date Placeholder 2">
            <a:extLst>
              <a:ext uri="{FF2B5EF4-FFF2-40B4-BE49-F238E27FC236}">
                <a16:creationId xmlns:a16="http://schemas.microsoft.com/office/drawing/2014/main" id="{8BF7453B-17C6-44E9-A61E-D9DD13345B25}"/>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4" name="Footer Placeholder 3">
            <a:extLst>
              <a:ext uri="{FF2B5EF4-FFF2-40B4-BE49-F238E27FC236}">
                <a16:creationId xmlns:a16="http://schemas.microsoft.com/office/drawing/2014/main" id="{7188223A-337F-4351-85C1-4F9475A33E0E}"/>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5" name="Slide Number Placeholder 4">
            <a:extLst>
              <a:ext uri="{FF2B5EF4-FFF2-40B4-BE49-F238E27FC236}">
                <a16:creationId xmlns:a16="http://schemas.microsoft.com/office/drawing/2014/main" id="{B3851836-09F3-498D-9CE0-BC7CC911BE77}"/>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28</a:t>
            </a:fld>
            <a:endParaRPr lang="en-US" dirty="0">
              <a:solidFill>
                <a:srgbClr val="F79646">
                  <a:lumMod val="75000"/>
                </a:srgbClr>
              </a:solidFill>
            </a:endParaRPr>
          </a:p>
        </p:txBody>
      </p:sp>
      <p:pic>
        <p:nvPicPr>
          <p:cNvPr id="6" name="Picture 5">
            <a:extLst>
              <a:ext uri="{FF2B5EF4-FFF2-40B4-BE49-F238E27FC236}">
                <a16:creationId xmlns:a16="http://schemas.microsoft.com/office/drawing/2014/main" id="{96F82F8F-759A-413B-8866-B58968340232}"/>
              </a:ext>
            </a:extLst>
          </p:cNvPr>
          <p:cNvPicPr>
            <a:picLocks noChangeAspect="1"/>
          </p:cNvPicPr>
          <p:nvPr/>
        </p:nvPicPr>
        <p:blipFill>
          <a:blip r:embed="rId2"/>
          <a:stretch>
            <a:fillRect/>
          </a:stretch>
        </p:blipFill>
        <p:spPr>
          <a:xfrm>
            <a:off x="292295" y="995908"/>
            <a:ext cx="3292553" cy="4809356"/>
          </a:xfrm>
          <a:prstGeom prst="rect">
            <a:avLst/>
          </a:prstGeom>
        </p:spPr>
      </p:pic>
      <p:pic>
        <p:nvPicPr>
          <p:cNvPr id="7" name="Content Placeholder 3">
            <a:extLst>
              <a:ext uri="{FF2B5EF4-FFF2-40B4-BE49-F238E27FC236}">
                <a16:creationId xmlns:a16="http://schemas.microsoft.com/office/drawing/2014/main" id="{9D9B3D39-F0AA-451A-8491-FF8417AE56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2407" y="1148308"/>
            <a:ext cx="5774388" cy="2128292"/>
          </a:xfrm>
          <a:prstGeom prst="rect">
            <a:avLst/>
          </a:prstGeom>
          <a:ln w="3175">
            <a:solidFill>
              <a:schemeClr val="tx1"/>
            </a:solidFill>
          </a:ln>
        </p:spPr>
      </p:pic>
      <p:pic>
        <p:nvPicPr>
          <p:cNvPr id="8" name="Picture 7">
            <a:extLst>
              <a:ext uri="{FF2B5EF4-FFF2-40B4-BE49-F238E27FC236}">
                <a16:creationId xmlns:a16="http://schemas.microsoft.com/office/drawing/2014/main" id="{1F4EEF85-B1DE-430B-91FE-7C3F9F201C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8409" y="3657600"/>
            <a:ext cx="3736576" cy="2376537"/>
          </a:xfrm>
          <a:prstGeom prst="rect">
            <a:avLst/>
          </a:prstGeom>
          <a:ln w="3175">
            <a:solidFill>
              <a:schemeClr val="tx1"/>
            </a:solidFill>
          </a:ln>
        </p:spPr>
      </p:pic>
      <p:sp>
        <p:nvSpPr>
          <p:cNvPr id="9" name="Rounded Rectangle 7">
            <a:extLst>
              <a:ext uri="{FF2B5EF4-FFF2-40B4-BE49-F238E27FC236}">
                <a16:creationId xmlns:a16="http://schemas.microsoft.com/office/drawing/2014/main" id="{B311401D-2010-4D18-9E04-DA6E4B083200}"/>
              </a:ext>
            </a:extLst>
          </p:cNvPr>
          <p:cNvSpPr/>
          <p:nvPr/>
        </p:nvSpPr>
        <p:spPr>
          <a:xfrm>
            <a:off x="5857681" y="324446"/>
            <a:ext cx="2153037" cy="818554"/>
          </a:xfrm>
          <a:prstGeom prst="roundRect">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r>
              <a:rPr lang="en-US" sz="1200" dirty="0"/>
              <a:t>Total Sets = 3 Nos. </a:t>
            </a:r>
          </a:p>
          <a:p>
            <a:r>
              <a:rPr lang="en-US" sz="1200" dirty="0"/>
              <a:t>1. Sprinkler  System  </a:t>
            </a:r>
          </a:p>
          <a:p>
            <a:r>
              <a:rPr lang="en-US" sz="1200" dirty="0"/>
              <a:t>2. Hydrant System    </a:t>
            </a:r>
          </a:p>
          <a:p>
            <a:r>
              <a:rPr lang="en-US" sz="1200" dirty="0"/>
              <a:t>3. Ammonia Storage </a:t>
            </a:r>
            <a:endParaRPr lang="en-IN" sz="1200" dirty="0"/>
          </a:p>
        </p:txBody>
      </p:sp>
      <p:sp>
        <p:nvSpPr>
          <p:cNvPr id="10" name="Rounded Rectangle 10">
            <a:extLst>
              <a:ext uri="{FF2B5EF4-FFF2-40B4-BE49-F238E27FC236}">
                <a16:creationId xmlns:a16="http://schemas.microsoft.com/office/drawing/2014/main" id="{CC111DB4-C2B3-4C35-BC6C-42F136C0C124}"/>
              </a:ext>
            </a:extLst>
          </p:cNvPr>
          <p:cNvSpPr/>
          <p:nvPr/>
        </p:nvSpPr>
        <p:spPr>
          <a:xfrm>
            <a:off x="4701765" y="3395221"/>
            <a:ext cx="3604035" cy="262379"/>
          </a:xfrm>
          <a:prstGeom prst="roundRect">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r>
              <a:rPr lang="en-US" sz="1200" dirty="0"/>
              <a:t>Fire Water Storage Tanks (Capacity- 600000 Lit.)</a:t>
            </a:r>
            <a:endParaRPr lang="en-IN" sz="1200" dirty="0"/>
          </a:p>
        </p:txBody>
      </p:sp>
    </p:spTree>
    <p:extLst>
      <p:ext uri="{BB962C8B-B14F-4D97-AF65-F5344CB8AC3E}">
        <p14:creationId xmlns:p14="http://schemas.microsoft.com/office/powerpoint/2010/main" val="136797358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9A780-214E-4359-BA26-66603EE71DF4}"/>
              </a:ext>
            </a:extLst>
          </p:cNvPr>
          <p:cNvSpPr>
            <a:spLocks noGrp="1"/>
          </p:cNvSpPr>
          <p:nvPr>
            <p:ph type="title"/>
          </p:nvPr>
        </p:nvSpPr>
        <p:spPr/>
        <p:txBody>
          <a:bodyPr/>
          <a:lstStyle/>
          <a:p>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AMMONIA STORAGE AREA</a:t>
            </a:r>
            <a:br>
              <a:rPr lang="en-IN" dirty="0">
                <a:latin typeface="Times New Roman" panose="02020603050405020304" pitchFamily="18" charset="0"/>
                <a:cs typeface="Times New Roman" panose="02020603050405020304" pitchFamily="18" charset="0"/>
              </a:rPr>
            </a:br>
            <a:endParaRPr lang="en-IN" dirty="0"/>
          </a:p>
        </p:txBody>
      </p:sp>
      <p:sp>
        <p:nvSpPr>
          <p:cNvPr id="3" name="Date Placeholder 2">
            <a:extLst>
              <a:ext uri="{FF2B5EF4-FFF2-40B4-BE49-F238E27FC236}">
                <a16:creationId xmlns:a16="http://schemas.microsoft.com/office/drawing/2014/main" id="{C463A0A8-5DBA-479D-B911-2D9FD2B123D1}"/>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4" name="Footer Placeholder 3">
            <a:extLst>
              <a:ext uri="{FF2B5EF4-FFF2-40B4-BE49-F238E27FC236}">
                <a16:creationId xmlns:a16="http://schemas.microsoft.com/office/drawing/2014/main" id="{B3C72230-0154-40D0-B8F9-C179F3DA9D9B}"/>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5" name="Slide Number Placeholder 4">
            <a:extLst>
              <a:ext uri="{FF2B5EF4-FFF2-40B4-BE49-F238E27FC236}">
                <a16:creationId xmlns:a16="http://schemas.microsoft.com/office/drawing/2014/main" id="{D6011619-D6C6-49A2-952C-EA94B15D8A97}"/>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29</a:t>
            </a:fld>
            <a:endParaRPr lang="en-US" dirty="0">
              <a:solidFill>
                <a:srgbClr val="F79646">
                  <a:lumMod val="75000"/>
                </a:srgbClr>
              </a:solidFill>
            </a:endParaRPr>
          </a:p>
        </p:txBody>
      </p:sp>
      <p:pic>
        <p:nvPicPr>
          <p:cNvPr id="13" name="Content Placeholder 3">
            <a:extLst>
              <a:ext uri="{FF2B5EF4-FFF2-40B4-BE49-F238E27FC236}">
                <a16:creationId xmlns:a16="http://schemas.microsoft.com/office/drawing/2014/main" id="{820C34E2-CE78-4E64-901A-C4DABD330D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286" y="1345559"/>
            <a:ext cx="4915729" cy="2382741"/>
          </a:xfrm>
          <a:prstGeom prst="rect">
            <a:avLst/>
          </a:prstGeom>
          <a:ln w="3175">
            <a:solidFill>
              <a:schemeClr val="tx1"/>
            </a:solidFill>
          </a:ln>
        </p:spPr>
      </p:pic>
      <p:pic>
        <p:nvPicPr>
          <p:cNvPr id="14" name="Picture 13">
            <a:extLst>
              <a:ext uri="{FF2B5EF4-FFF2-40B4-BE49-F238E27FC236}">
                <a16:creationId xmlns:a16="http://schemas.microsoft.com/office/drawing/2014/main" id="{86A53EA6-D0EC-4748-B9B4-B09BC43831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902121" y="1849355"/>
            <a:ext cx="4826641" cy="3819045"/>
          </a:xfrm>
          <a:prstGeom prst="rect">
            <a:avLst/>
          </a:prstGeom>
          <a:ln w="3175">
            <a:solidFill>
              <a:schemeClr val="tx1"/>
            </a:solidFill>
          </a:ln>
        </p:spPr>
      </p:pic>
      <p:pic>
        <p:nvPicPr>
          <p:cNvPr id="15" name="Picture 14">
            <a:extLst>
              <a:ext uri="{FF2B5EF4-FFF2-40B4-BE49-F238E27FC236}">
                <a16:creationId xmlns:a16="http://schemas.microsoft.com/office/drawing/2014/main" id="{162C26B7-22BF-4AA0-BF44-CAD8BD1FBD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83" y="4201259"/>
            <a:ext cx="4915729" cy="1943026"/>
          </a:xfrm>
          <a:prstGeom prst="rect">
            <a:avLst/>
          </a:prstGeom>
          <a:ln w="3175">
            <a:solidFill>
              <a:schemeClr val="tx1"/>
            </a:solidFill>
          </a:ln>
        </p:spPr>
      </p:pic>
      <p:sp>
        <p:nvSpPr>
          <p:cNvPr id="16" name="Rounded Rectangle 9">
            <a:extLst>
              <a:ext uri="{FF2B5EF4-FFF2-40B4-BE49-F238E27FC236}">
                <a16:creationId xmlns:a16="http://schemas.microsoft.com/office/drawing/2014/main" id="{9D0059A2-083B-41A8-B579-B47836C50D57}"/>
              </a:ext>
            </a:extLst>
          </p:cNvPr>
          <p:cNvSpPr/>
          <p:nvPr/>
        </p:nvSpPr>
        <p:spPr>
          <a:xfrm>
            <a:off x="689162" y="964985"/>
            <a:ext cx="4306166" cy="288495"/>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en-US" sz="1200" dirty="0"/>
              <a:t>MVWS System above Storage</a:t>
            </a:r>
            <a:endParaRPr lang="en-IN" sz="1200" dirty="0"/>
          </a:p>
        </p:txBody>
      </p:sp>
      <p:sp>
        <p:nvSpPr>
          <p:cNvPr id="17" name="Rounded Rectangle 10">
            <a:extLst>
              <a:ext uri="{FF2B5EF4-FFF2-40B4-BE49-F238E27FC236}">
                <a16:creationId xmlns:a16="http://schemas.microsoft.com/office/drawing/2014/main" id="{9ADFF29A-38DA-4369-8723-CCA76FE553D7}"/>
              </a:ext>
            </a:extLst>
          </p:cNvPr>
          <p:cNvSpPr/>
          <p:nvPr/>
        </p:nvSpPr>
        <p:spPr>
          <a:xfrm>
            <a:off x="5601072" y="964985"/>
            <a:ext cx="3248081" cy="288495"/>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Sprinkler Storage above Unloading Storage</a:t>
            </a:r>
            <a:endParaRPr lang="en-IN" sz="1200" dirty="0"/>
          </a:p>
        </p:txBody>
      </p:sp>
      <p:sp>
        <p:nvSpPr>
          <p:cNvPr id="18" name="Rounded Rectangle 11">
            <a:extLst>
              <a:ext uri="{FF2B5EF4-FFF2-40B4-BE49-F238E27FC236}">
                <a16:creationId xmlns:a16="http://schemas.microsoft.com/office/drawing/2014/main" id="{C3826202-311D-4ADF-BA94-3CE3F318F360}"/>
              </a:ext>
            </a:extLst>
          </p:cNvPr>
          <p:cNvSpPr/>
          <p:nvPr/>
        </p:nvSpPr>
        <p:spPr>
          <a:xfrm>
            <a:off x="596037" y="3793465"/>
            <a:ext cx="4492417" cy="321335"/>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en-US" sz="1200" dirty="0"/>
              <a:t>Water Monitor at Ammonia Storage Area</a:t>
            </a:r>
            <a:endParaRPr lang="en-IN" sz="1200" dirty="0"/>
          </a:p>
        </p:txBody>
      </p:sp>
    </p:spTree>
    <p:extLst>
      <p:ext uri="{BB962C8B-B14F-4D97-AF65-F5344CB8AC3E}">
        <p14:creationId xmlns:p14="http://schemas.microsoft.com/office/powerpoint/2010/main" val="385090164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0FCD6-701C-4AD2-9F2C-94BF2F69E996}"/>
              </a:ext>
            </a:extLst>
          </p:cNvPr>
          <p:cNvSpPr>
            <a:spLocks noGrp="1"/>
          </p:cNvSpPr>
          <p:nvPr>
            <p:ph type="title"/>
          </p:nvPr>
        </p:nvSpPr>
        <p:spPr/>
        <p:txBody>
          <a:bodyPr/>
          <a:lstStyle/>
          <a:p>
            <a:r>
              <a:rPr lang="en-IN" dirty="0"/>
              <a:t>Health, Safety, Environment and Quality (HSEQ)</a:t>
            </a:r>
          </a:p>
        </p:txBody>
      </p:sp>
      <p:sp>
        <p:nvSpPr>
          <p:cNvPr id="3" name="Content Placeholder 2">
            <a:extLst>
              <a:ext uri="{FF2B5EF4-FFF2-40B4-BE49-F238E27FC236}">
                <a16:creationId xmlns:a16="http://schemas.microsoft.com/office/drawing/2014/main" id="{F6708A60-22EC-41EA-A85A-AEE90BA40E85}"/>
              </a:ext>
            </a:extLst>
          </p:cNvPr>
          <p:cNvSpPr>
            <a:spLocks noGrp="1"/>
          </p:cNvSpPr>
          <p:nvPr>
            <p:ph idx="1"/>
          </p:nvPr>
        </p:nvSpPr>
        <p:spPr>
          <a:xfrm>
            <a:off x="235332" y="838200"/>
            <a:ext cx="9211644" cy="5399112"/>
          </a:xfrm>
        </p:spPr>
        <p:txBody>
          <a:bodyPr/>
          <a:lstStyle/>
          <a:p>
            <a:pPr marL="351599" indent="-351599" defTabSz="938117">
              <a:spcBef>
                <a:spcPts val="600"/>
              </a:spcBef>
              <a:defRPr sz="2744"/>
            </a:pPr>
            <a:r>
              <a:rPr lang="en-IN" dirty="0"/>
              <a:t>Management System compliant with </a:t>
            </a:r>
            <a:br>
              <a:rPr lang="en-IN" dirty="0"/>
            </a:br>
            <a:r>
              <a:rPr lang="en-IN" dirty="0"/>
              <a:t> international standards</a:t>
            </a:r>
          </a:p>
          <a:p>
            <a:pPr marL="351599" indent="-351599" defTabSz="938117">
              <a:spcBef>
                <a:spcPts val="600"/>
              </a:spcBef>
              <a:defRPr sz="2744"/>
            </a:pPr>
            <a:r>
              <a:rPr lang="en-IN" dirty="0"/>
              <a:t>ISO 9001:2015, ISO 14001:2015, </a:t>
            </a:r>
          </a:p>
          <a:p>
            <a:pPr marL="0" indent="0" defTabSz="938117">
              <a:spcBef>
                <a:spcPts val="600"/>
              </a:spcBef>
              <a:buNone/>
              <a:defRPr sz="2744"/>
            </a:pPr>
            <a:r>
              <a:rPr lang="en-IN" dirty="0"/>
              <a:t>    ISO-45001:2018</a:t>
            </a:r>
          </a:p>
          <a:p>
            <a:pPr marL="351599" indent="-351599" defTabSz="938117">
              <a:spcBef>
                <a:spcPts val="600"/>
              </a:spcBef>
              <a:defRPr sz="2744"/>
            </a:pPr>
            <a:r>
              <a:rPr lang="en-IN" dirty="0"/>
              <a:t>WHO GMP &amp; FDA (Maharashtra) </a:t>
            </a:r>
          </a:p>
          <a:p>
            <a:pPr marL="351599" indent="-351599" defTabSz="938117">
              <a:spcBef>
                <a:spcPts val="600"/>
              </a:spcBef>
              <a:defRPr sz="2744"/>
            </a:pPr>
            <a:r>
              <a:rPr lang="en-IN" dirty="0"/>
              <a:t>Professional EHS team</a:t>
            </a:r>
          </a:p>
          <a:p>
            <a:pPr marL="351599" indent="-351599" defTabSz="938117">
              <a:spcBef>
                <a:spcPts val="600"/>
              </a:spcBef>
              <a:defRPr sz="2744"/>
            </a:pPr>
            <a:r>
              <a:rPr lang="en-IN" dirty="0"/>
              <a:t>Compliance with local &amp; international EHS regulations </a:t>
            </a:r>
          </a:p>
          <a:p>
            <a:endParaRPr lang="en-IN" dirty="0"/>
          </a:p>
        </p:txBody>
      </p:sp>
      <p:sp>
        <p:nvSpPr>
          <p:cNvPr id="4" name="Date Placeholder 3">
            <a:extLst>
              <a:ext uri="{FF2B5EF4-FFF2-40B4-BE49-F238E27FC236}">
                <a16:creationId xmlns:a16="http://schemas.microsoft.com/office/drawing/2014/main" id="{BDD0F245-1E64-4B11-A03A-23490575612A}"/>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74AC37B5-19D1-4BC0-A72F-4CCBBC3919BF}"/>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BE21B2D1-ACF2-47ED-9A37-A36CE4C86912}"/>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3</a:t>
            </a:fld>
            <a:endParaRPr lang="en-US" dirty="0">
              <a:solidFill>
                <a:srgbClr val="F79646">
                  <a:lumMod val="75000"/>
                </a:srgbClr>
              </a:solidFill>
            </a:endParaRPr>
          </a:p>
        </p:txBody>
      </p:sp>
      <p:pic>
        <p:nvPicPr>
          <p:cNvPr id="7" name="Picture 2" descr="Picture 2">
            <a:extLst>
              <a:ext uri="{FF2B5EF4-FFF2-40B4-BE49-F238E27FC236}">
                <a16:creationId xmlns:a16="http://schemas.microsoft.com/office/drawing/2014/main" id="{E8560D4B-220F-443F-8B34-797C6C9303C2}"/>
              </a:ext>
            </a:extLst>
          </p:cNvPr>
          <p:cNvPicPr>
            <a:picLocks noChangeAspect="1"/>
          </p:cNvPicPr>
          <p:nvPr/>
        </p:nvPicPr>
        <p:blipFill>
          <a:blip r:embed="rId2"/>
          <a:stretch>
            <a:fillRect/>
          </a:stretch>
        </p:blipFill>
        <p:spPr>
          <a:xfrm>
            <a:off x="5608977" y="4660703"/>
            <a:ext cx="1782423" cy="1511497"/>
          </a:xfrm>
          <a:prstGeom prst="rect">
            <a:avLst/>
          </a:prstGeom>
          <a:ln w="12700">
            <a:miter lim="400000"/>
          </a:ln>
        </p:spPr>
      </p:pic>
      <p:pic>
        <p:nvPicPr>
          <p:cNvPr id="8" name="Picture 5" descr="Picture 5">
            <a:extLst>
              <a:ext uri="{FF2B5EF4-FFF2-40B4-BE49-F238E27FC236}">
                <a16:creationId xmlns:a16="http://schemas.microsoft.com/office/drawing/2014/main" id="{0228DE3E-C684-49E9-93C9-0A7016C79A97}"/>
              </a:ext>
            </a:extLst>
          </p:cNvPr>
          <p:cNvPicPr>
            <a:picLocks noChangeAspect="1"/>
          </p:cNvPicPr>
          <p:nvPr/>
        </p:nvPicPr>
        <p:blipFill>
          <a:blip r:embed="rId3"/>
          <a:stretch>
            <a:fillRect/>
          </a:stretch>
        </p:blipFill>
        <p:spPr>
          <a:xfrm>
            <a:off x="304800" y="4648198"/>
            <a:ext cx="1524000" cy="1524001"/>
          </a:xfrm>
          <a:prstGeom prst="rect">
            <a:avLst/>
          </a:prstGeom>
          <a:ln w="12700">
            <a:miter lim="400000"/>
          </a:ln>
        </p:spPr>
      </p:pic>
      <p:pic>
        <p:nvPicPr>
          <p:cNvPr id="9" name="Picture 2" descr="Picture 2">
            <a:extLst>
              <a:ext uri="{FF2B5EF4-FFF2-40B4-BE49-F238E27FC236}">
                <a16:creationId xmlns:a16="http://schemas.microsoft.com/office/drawing/2014/main" id="{814265DA-D4C5-41BB-B357-3B07F2A3C2E7}"/>
              </a:ext>
            </a:extLst>
          </p:cNvPr>
          <p:cNvPicPr>
            <a:picLocks noChangeAspect="1"/>
          </p:cNvPicPr>
          <p:nvPr/>
        </p:nvPicPr>
        <p:blipFill>
          <a:blip r:embed="rId4"/>
          <a:stretch>
            <a:fillRect/>
          </a:stretch>
        </p:blipFill>
        <p:spPr>
          <a:xfrm>
            <a:off x="1905000" y="4660705"/>
            <a:ext cx="1764976" cy="1511495"/>
          </a:xfrm>
          <a:prstGeom prst="rect">
            <a:avLst/>
          </a:prstGeom>
          <a:ln w="12700">
            <a:miter lim="400000"/>
          </a:ln>
        </p:spPr>
      </p:pic>
      <p:pic>
        <p:nvPicPr>
          <p:cNvPr id="10" name="Picture 9">
            <a:extLst>
              <a:ext uri="{FF2B5EF4-FFF2-40B4-BE49-F238E27FC236}">
                <a16:creationId xmlns:a16="http://schemas.microsoft.com/office/drawing/2014/main" id="{17DE9B28-1DA2-4F05-B958-35C2B3F1F8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3800" y="4556809"/>
            <a:ext cx="1585410" cy="1585410"/>
          </a:xfrm>
          <a:prstGeom prst="rect">
            <a:avLst/>
          </a:prstGeom>
        </p:spPr>
      </p:pic>
      <p:pic>
        <p:nvPicPr>
          <p:cNvPr id="11" name="Picture 10">
            <a:extLst>
              <a:ext uri="{FF2B5EF4-FFF2-40B4-BE49-F238E27FC236}">
                <a16:creationId xmlns:a16="http://schemas.microsoft.com/office/drawing/2014/main" id="{21E593EC-D22A-498F-85A6-1E15F3EFBF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13977" y="4648200"/>
            <a:ext cx="1782423" cy="1511497"/>
          </a:xfrm>
          <a:prstGeom prst="rect">
            <a:avLst/>
          </a:prstGeom>
        </p:spPr>
      </p:pic>
    </p:spTree>
    <p:extLst>
      <p:ext uri="{BB962C8B-B14F-4D97-AF65-F5344CB8AC3E}">
        <p14:creationId xmlns:p14="http://schemas.microsoft.com/office/powerpoint/2010/main" val="408206444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31F79-77F8-4DA8-A2DC-FD2B6BB5CACA}"/>
              </a:ext>
            </a:extLst>
          </p:cNvPr>
          <p:cNvSpPr>
            <a:spLocks noGrp="1"/>
          </p:cNvSpPr>
          <p:nvPr>
            <p:ph type="title"/>
          </p:nvPr>
        </p:nvSpPr>
        <p:spPr/>
        <p:txBody>
          <a:bodyPr/>
          <a:lstStyle/>
          <a:p>
            <a:r>
              <a:rPr lang="en-US" dirty="0"/>
              <a:t>Fire &amp; Safety Provisions</a:t>
            </a:r>
            <a:endParaRPr lang="en-IN" dirty="0"/>
          </a:p>
        </p:txBody>
      </p:sp>
      <p:sp>
        <p:nvSpPr>
          <p:cNvPr id="3" name="Date Placeholder 2">
            <a:extLst>
              <a:ext uri="{FF2B5EF4-FFF2-40B4-BE49-F238E27FC236}">
                <a16:creationId xmlns:a16="http://schemas.microsoft.com/office/drawing/2014/main" id="{80810462-350C-4D97-A8E2-32F842011360}"/>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4" name="Footer Placeholder 3">
            <a:extLst>
              <a:ext uri="{FF2B5EF4-FFF2-40B4-BE49-F238E27FC236}">
                <a16:creationId xmlns:a16="http://schemas.microsoft.com/office/drawing/2014/main" id="{1CFC5CE4-9D27-44A2-987F-DE1C08D76E03}"/>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5" name="Slide Number Placeholder 4">
            <a:extLst>
              <a:ext uri="{FF2B5EF4-FFF2-40B4-BE49-F238E27FC236}">
                <a16:creationId xmlns:a16="http://schemas.microsoft.com/office/drawing/2014/main" id="{0806BEA8-238D-49E6-85FC-928F8BCFFBAD}"/>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30</a:t>
            </a:fld>
            <a:endParaRPr lang="en-US" dirty="0">
              <a:solidFill>
                <a:srgbClr val="F79646">
                  <a:lumMod val="75000"/>
                </a:srgbClr>
              </a:solidFill>
            </a:endParaRPr>
          </a:p>
        </p:txBody>
      </p:sp>
      <p:pic>
        <p:nvPicPr>
          <p:cNvPr id="6" name="Picture 5">
            <a:extLst>
              <a:ext uri="{FF2B5EF4-FFF2-40B4-BE49-F238E27FC236}">
                <a16:creationId xmlns:a16="http://schemas.microsoft.com/office/drawing/2014/main" id="{F97568B9-9A52-4502-A7F2-7137ACFEA6C4}"/>
              </a:ext>
            </a:extLst>
          </p:cNvPr>
          <p:cNvPicPr>
            <a:picLocks noChangeAspect="1"/>
          </p:cNvPicPr>
          <p:nvPr/>
        </p:nvPicPr>
        <p:blipFill>
          <a:blip r:embed="rId2"/>
          <a:stretch>
            <a:fillRect/>
          </a:stretch>
        </p:blipFill>
        <p:spPr>
          <a:xfrm>
            <a:off x="609599" y="1371600"/>
            <a:ext cx="8595559"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7382383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3650F-6AC7-4FD9-8463-9E5DB8D49C9D}"/>
              </a:ext>
            </a:extLst>
          </p:cNvPr>
          <p:cNvSpPr>
            <a:spLocks noGrp="1"/>
          </p:cNvSpPr>
          <p:nvPr>
            <p:ph type="title"/>
          </p:nvPr>
        </p:nvSpPr>
        <p:spPr/>
        <p:txBody>
          <a:bodyPr/>
          <a:lstStyle/>
          <a:p>
            <a:r>
              <a:rPr lang="en-US" dirty="0"/>
              <a:t>Detection System</a:t>
            </a:r>
            <a:endParaRPr lang="en-IN" dirty="0"/>
          </a:p>
        </p:txBody>
      </p:sp>
      <p:sp>
        <p:nvSpPr>
          <p:cNvPr id="6" name="Content Placeholder 5">
            <a:extLst>
              <a:ext uri="{FF2B5EF4-FFF2-40B4-BE49-F238E27FC236}">
                <a16:creationId xmlns:a16="http://schemas.microsoft.com/office/drawing/2014/main" id="{09B3DB11-7BD3-423D-84EB-FCD7A040D305}"/>
              </a:ext>
            </a:extLst>
          </p:cNvPr>
          <p:cNvSpPr>
            <a:spLocks noGrp="1"/>
          </p:cNvSpPr>
          <p:nvPr>
            <p:ph idx="1"/>
          </p:nvPr>
        </p:nvSpPr>
        <p:spPr/>
        <p:txBody>
          <a:bodyPr/>
          <a:lstStyle/>
          <a:p>
            <a:r>
              <a:rPr lang="en-US" dirty="0"/>
              <a:t>Hydrogen Detector Sensor.</a:t>
            </a:r>
          </a:p>
          <a:p>
            <a:r>
              <a:rPr lang="en-US" dirty="0"/>
              <a:t>We have Automatic as well as manual operated Deluge System with high velocity water spray sprinkler For Hydrogenation Plant.</a:t>
            </a:r>
          </a:p>
          <a:p>
            <a:r>
              <a:rPr lang="en-US" dirty="0"/>
              <a:t>For Hydrogen Cascade, Pendent type-bulb Sprinkler with alarm System provided.</a:t>
            </a:r>
          </a:p>
          <a:p>
            <a:r>
              <a:rPr lang="en-US" dirty="0"/>
              <a:t>Medium velocity water spray Sprinkler &amp; Water Monitor for Ammonia Storage tank &amp; Unloading Point.</a:t>
            </a:r>
          </a:p>
          <a:p>
            <a:r>
              <a:rPr lang="en-US" dirty="0"/>
              <a:t>Smoke detector, Pendent type sprinkler system &amp; manual alarm System provided in KNCT Building.</a:t>
            </a:r>
          </a:p>
          <a:p>
            <a:endParaRPr lang="en-IN" dirty="0"/>
          </a:p>
        </p:txBody>
      </p:sp>
      <p:sp>
        <p:nvSpPr>
          <p:cNvPr id="3" name="Date Placeholder 2">
            <a:extLst>
              <a:ext uri="{FF2B5EF4-FFF2-40B4-BE49-F238E27FC236}">
                <a16:creationId xmlns:a16="http://schemas.microsoft.com/office/drawing/2014/main" id="{2D19CD7B-E903-4137-B6B8-38D503D261BD}"/>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4" name="Footer Placeholder 3">
            <a:extLst>
              <a:ext uri="{FF2B5EF4-FFF2-40B4-BE49-F238E27FC236}">
                <a16:creationId xmlns:a16="http://schemas.microsoft.com/office/drawing/2014/main" id="{AC97031C-BD7F-4009-B018-F2A1C1E74791}"/>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5" name="Slide Number Placeholder 4">
            <a:extLst>
              <a:ext uri="{FF2B5EF4-FFF2-40B4-BE49-F238E27FC236}">
                <a16:creationId xmlns:a16="http://schemas.microsoft.com/office/drawing/2014/main" id="{BA5A7BE7-505A-4923-8129-055F42C159DA}"/>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31</a:t>
            </a:fld>
            <a:endParaRPr lang="en-US" dirty="0">
              <a:solidFill>
                <a:srgbClr val="F79646">
                  <a:lumMod val="75000"/>
                </a:srgbClr>
              </a:solidFill>
            </a:endParaRPr>
          </a:p>
        </p:txBody>
      </p:sp>
    </p:spTree>
    <p:extLst>
      <p:ext uri="{BB962C8B-B14F-4D97-AF65-F5344CB8AC3E}">
        <p14:creationId xmlns:p14="http://schemas.microsoft.com/office/powerpoint/2010/main" val="299116994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FA512-3059-4E9C-A871-909081B41596}"/>
              </a:ext>
            </a:extLst>
          </p:cNvPr>
          <p:cNvSpPr>
            <a:spLocks noGrp="1"/>
          </p:cNvSpPr>
          <p:nvPr>
            <p:ph type="title"/>
          </p:nvPr>
        </p:nvSpPr>
        <p:spPr/>
        <p:txBody>
          <a:bodyPr/>
          <a:lstStyle/>
          <a:p>
            <a:r>
              <a:rPr lang="en-US" dirty="0"/>
              <a:t>Fire &amp; Safety Provisions</a:t>
            </a:r>
            <a:endParaRPr lang="en-IN" dirty="0"/>
          </a:p>
        </p:txBody>
      </p:sp>
      <p:sp>
        <p:nvSpPr>
          <p:cNvPr id="4" name="Date Placeholder 3">
            <a:extLst>
              <a:ext uri="{FF2B5EF4-FFF2-40B4-BE49-F238E27FC236}">
                <a16:creationId xmlns:a16="http://schemas.microsoft.com/office/drawing/2014/main" id="{9614574E-297D-43D1-9097-A68029E16DC8}"/>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710DFEEC-3B3C-4D6D-B697-EB0C3E423EB9}"/>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87D29995-7199-4C00-8290-8D0D5D4B5FC5}"/>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32</a:t>
            </a:fld>
            <a:endParaRPr lang="en-US" dirty="0">
              <a:solidFill>
                <a:srgbClr val="F79646">
                  <a:lumMod val="75000"/>
                </a:srgbClr>
              </a:solidFill>
            </a:endParaRPr>
          </a:p>
        </p:txBody>
      </p:sp>
      <p:pic>
        <p:nvPicPr>
          <p:cNvPr id="8" name="Picture 7">
            <a:extLst>
              <a:ext uri="{FF2B5EF4-FFF2-40B4-BE49-F238E27FC236}">
                <a16:creationId xmlns:a16="http://schemas.microsoft.com/office/drawing/2014/main" id="{805920F1-D674-437B-9091-399C4DB3A296}"/>
              </a:ext>
            </a:extLst>
          </p:cNvPr>
          <p:cNvPicPr>
            <a:picLocks noChangeAspect="1"/>
          </p:cNvPicPr>
          <p:nvPr/>
        </p:nvPicPr>
        <p:blipFill>
          <a:blip r:embed="rId2"/>
          <a:stretch>
            <a:fillRect/>
          </a:stretch>
        </p:blipFill>
        <p:spPr>
          <a:xfrm>
            <a:off x="394630" y="1056944"/>
            <a:ext cx="8977970" cy="45253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9771234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0C753-9507-486E-A998-DEB0D5BB1F4A}"/>
              </a:ext>
            </a:extLst>
          </p:cNvPr>
          <p:cNvSpPr>
            <a:spLocks noGrp="1"/>
          </p:cNvSpPr>
          <p:nvPr>
            <p:ph type="title"/>
          </p:nvPr>
        </p:nvSpPr>
        <p:spPr/>
        <p:txBody>
          <a:bodyPr/>
          <a:lstStyle/>
          <a:p>
            <a:r>
              <a:rPr lang="en-US" dirty="0"/>
              <a:t>PPE Matrix is defined</a:t>
            </a:r>
            <a:endParaRPr lang="en-IN" dirty="0"/>
          </a:p>
        </p:txBody>
      </p:sp>
      <p:sp>
        <p:nvSpPr>
          <p:cNvPr id="3" name="Date Placeholder 2">
            <a:extLst>
              <a:ext uri="{FF2B5EF4-FFF2-40B4-BE49-F238E27FC236}">
                <a16:creationId xmlns:a16="http://schemas.microsoft.com/office/drawing/2014/main" id="{436D72E2-6C40-4127-A7FD-75CF0722453F}"/>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4" name="Footer Placeholder 3">
            <a:extLst>
              <a:ext uri="{FF2B5EF4-FFF2-40B4-BE49-F238E27FC236}">
                <a16:creationId xmlns:a16="http://schemas.microsoft.com/office/drawing/2014/main" id="{F6528116-F9CD-4D80-8BC8-0251ECDE751A}"/>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5" name="Slide Number Placeholder 4">
            <a:extLst>
              <a:ext uri="{FF2B5EF4-FFF2-40B4-BE49-F238E27FC236}">
                <a16:creationId xmlns:a16="http://schemas.microsoft.com/office/drawing/2014/main" id="{F286EF39-1C73-4409-AAF5-321DB717D503}"/>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33</a:t>
            </a:fld>
            <a:endParaRPr lang="en-US" dirty="0">
              <a:solidFill>
                <a:srgbClr val="F79646">
                  <a:lumMod val="75000"/>
                </a:srgbClr>
              </a:solidFill>
            </a:endParaRPr>
          </a:p>
        </p:txBody>
      </p:sp>
      <p:pic>
        <p:nvPicPr>
          <p:cNvPr id="6" name="Picture 5">
            <a:extLst>
              <a:ext uri="{FF2B5EF4-FFF2-40B4-BE49-F238E27FC236}">
                <a16:creationId xmlns:a16="http://schemas.microsoft.com/office/drawing/2014/main" id="{491E7B8C-A940-477A-8E42-58FE9F76E836}"/>
              </a:ext>
            </a:extLst>
          </p:cNvPr>
          <p:cNvPicPr>
            <a:picLocks noChangeAspect="1"/>
          </p:cNvPicPr>
          <p:nvPr/>
        </p:nvPicPr>
        <p:blipFill>
          <a:blip r:embed="rId2"/>
          <a:stretch>
            <a:fillRect/>
          </a:stretch>
        </p:blipFill>
        <p:spPr>
          <a:xfrm>
            <a:off x="4935019" y="136526"/>
            <a:ext cx="3751781" cy="19776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113B4AAD-02FE-435F-83C6-3201E8AE34E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33400" y="2286000"/>
            <a:ext cx="2096138" cy="3048000"/>
          </a:xfrm>
          <a:prstGeom prst="rect">
            <a:avLst/>
          </a:prstGeom>
          <a:ln w="28575">
            <a:solidFill>
              <a:schemeClr val="tx1"/>
            </a:solidFill>
          </a:ln>
        </p:spPr>
      </p:pic>
      <p:sp>
        <p:nvSpPr>
          <p:cNvPr id="8" name="TextBox 7">
            <a:extLst>
              <a:ext uri="{FF2B5EF4-FFF2-40B4-BE49-F238E27FC236}">
                <a16:creationId xmlns:a16="http://schemas.microsoft.com/office/drawing/2014/main" id="{CE072728-9097-4D0A-B5B4-20FD8DB3397F}"/>
              </a:ext>
            </a:extLst>
          </p:cNvPr>
          <p:cNvSpPr txBox="1"/>
          <p:nvPr/>
        </p:nvSpPr>
        <p:spPr>
          <a:xfrm>
            <a:off x="464956" y="5597722"/>
            <a:ext cx="1981200" cy="307777"/>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Chemical Protection Suit</a:t>
            </a:r>
            <a:endParaRPr lang="en-IN" sz="14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60552C43-1798-47DA-9F83-C851E66A5532}"/>
              </a:ext>
            </a:extLst>
          </p:cNvPr>
          <p:cNvPicPr>
            <a:picLocks/>
          </p:cNvPicPr>
          <p:nvPr/>
        </p:nvPicPr>
        <p:blipFill>
          <a:blip r:embed="rId4"/>
          <a:stretch>
            <a:fillRect/>
          </a:stretch>
        </p:blipFill>
        <p:spPr>
          <a:xfrm>
            <a:off x="3507776" y="2250705"/>
            <a:ext cx="2160114" cy="32461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F3CC1C77-8111-4426-A020-E871ADC07BAC}"/>
              </a:ext>
            </a:extLst>
          </p:cNvPr>
          <p:cNvSpPr txBox="1"/>
          <p:nvPr/>
        </p:nvSpPr>
        <p:spPr>
          <a:xfrm>
            <a:off x="3426300" y="5552141"/>
            <a:ext cx="2819400" cy="707886"/>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Positive Air Pressure Suit for </a:t>
            </a:r>
          </a:p>
          <a:p>
            <a:r>
              <a:rPr lang="en-US" sz="1600" dirty="0">
                <a:latin typeface="Times New Roman" panose="02020603050405020304" pitchFamily="18" charset="0"/>
                <a:cs typeface="Times New Roman" panose="02020603050405020304" pitchFamily="18" charset="0"/>
              </a:rPr>
              <a:t>Bromine (Dupont:Tychem “F</a:t>
            </a:r>
            <a:r>
              <a:rPr lang="en-US" sz="2400" dirty="0">
                <a:latin typeface="Times New Roman" panose="02020603050405020304" pitchFamily="18" charset="0"/>
                <a:cs typeface="Times New Roman" panose="02020603050405020304" pitchFamily="18" charset="0"/>
              </a:rPr>
              <a:t>”</a:t>
            </a:r>
            <a:endParaRPr lang="en-IN" sz="2400"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2FE3AAEA-2BC3-480D-9437-A3C61AF5D32E}"/>
              </a:ext>
            </a:extLst>
          </p:cNvPr>
          <p:cNvPicPr>
            <a:picLocks/>
          </p:cNvPicPr>
          <p:nvPr/>
        </p:nvPicPr>
        <p:blipFill>
          <a:blip r:embed="rId5"/>
          <a:stretch>
            <a:fillRect/>
          </a:stretch>
        </p:blipFill>
        <p:spPr>
          <a:xfrm>
            <a:off x="6412582" y="2290552"/>
            <a:ext cx="2262435" cy="32461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a:extLst>
              <a:ext uri="{FF2B5EF4-FFF2-40B4-BE49-F238E27FC236}">
                <a16:creationId xmlns:a16="http://schemas.microsoft.com/office/drawing/2014/main" id="{0950C551-61D5-45B4-BA61-CF6F895DA274}"/>
              </a:ext>
            </a:extLst>
          </p:cNvPr>
          <p:cNvSpPr txBox="1"/>
          <p:nvPr/>
        </p:nvSpPr>
        <p:spPr>
          <a:xfrm>
            <a:off x="6274766" y="5638800"/>
            <a:ext cx="2819400" cy="584775"/>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Positive Air Pressure Suit for </a:t>
            </a:r>
          </a:p>
          <a:p>
            <a:r>
              <a:rPr lang="en-US" sz="1600" dirty="0">
                <a:latin typeface="Times New Roman" panose="02020603050405020304" pitchFamily="18" charset="0"/>
                <a:cs typeface="Times New Roman" panose="02020603050405020304" pitchFamily="18" charset="0"/>
              </a:rPr>
              <a:t>Cyanide (Dupont:Tychem “C”</a:t>
            </a:r>
            <a:endParaRPr lang="en-IN"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958637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47C5F-A336-484D-B3B7-2F90B33C6CB6}"/>
              </a:ext>
            </a:extLst>
          </p:cNvPr>
          <p:cNvSpPr>
            <a:spLocks noGrp="1"/>
          </p:cNvSpPr>
          <p:nvPr>
            <p:ph type="title"/>
          </p:nvPr>
        </p:nvSpPr>
        <p:spPr/>
        <p:txBody>
          <a:bodyPr/>
          <a:lstStyle/>
          <a:p>
            <a:r>
              <a:rPr lang="en-US" dirty="0"/>
              <a:t>Emergency Response Plan</a:t>
            </a:r>
            <a:endParaRPr lang="en-IN" dirty="0"/>
          </a:p>
        </p:txBody>
      </p:sp>
      <p:sp>
        <p:nvSpPr>
          <p:cNvPr id="6" name="Content Placeholder 5">
            <a:extLst>
              <a:ext uri="{FF2B5EF4-FFF2-40B4-BE49-F238E27FC236}">
                <a16:creationId xmlns:a16="http://schemas.microsoft.com/office/drawing/2014/main" id="{DDB5ADCC-E450-4285-AE72-4D7D9D63A2A6}"/>
              </a:ext>
            </a:extLst>
          </p:cNvPr>
          <p:cNvSpPr>
            <a:spLocks noGrp="1"/>
          </p:cNvSpPr>
          <p:nvPr>
            <p:ph idx="1"/>
          </p:nvPr>
        </p:nvSpPr>
        <p:spPr>
          <a:xfrm>
            <a:off x="247650" y="1113430"/>
            <a:ext cx="9211644" cy="4967064"/>
          </a:xfrm>
        </p:spPr>
        <p:txBody>
          <a:bodyPr>
            <a:normAutofit fontScale="55000" lnSpcReduction="20000"/>
          </a:bodyPr>
          <a:lstStyle/>
          <a:p>
            <a:pPr>
              <a:spcBef>
                <a:spcPct val="0"/>
              </a:spcBef>
              <a:spcAft>
                <a:spcPts val="800"/>
              </a:spcAft>
            </a:pPr>
            <a:r>
              <a:rPr lang="en-US" altLang="en-US" b="1" dirty="0">
                <a:cs typeface="Times New Roman" panose="02020603050405020304" pitchFamily="18" charset="0"/>
              </a:rPr>
              <a:t>Step-1</a:t>
            </a:r>
            <a:r>
              <a:rPr lang="en-US" altLang="en-US" dirty="0">
                <a:cs typeface="Times New Roman" panose="02020603050405020304" pitchFamily="18" charset="0"/>
              </a:rPr>
              <a:t>.First Observer shall Call the main security gate on emergency intercom no. </a:t>
            </a:r>
            <a:r>
              <a:rPr lang="en-US" altLang="en-US" b="1" dirty="0">
                <a:cs typeface="Times New Roman" panose="02020603050405020304" pitchFamily="18" charset="0"/>
              </a:rPr>
              <a:t>888</a:t>
            </a:r>
            <a:r>
              <a:rPr lang="en-US" altLang="en-US" dirty="0">
                <a:cs typeface="Times New Roman" panose="02020603050405020304" pitchFamily="18" charset="0"/>
              </a:rPr>
              <a:t> &amp; also inform to fire pump house intercom no. 555 (Safety Dept.)</a:t>
            </a:r>
          </a:p>
          <a:p>
            <a:pPr>
              <a:spcBef>
                <a:spcPct val="0"/>
              </a:spcBef>
              <a:spcAft>
                <a:spcPts val="800"/>
              </a:spcAft>
            </a:pPr>
            <a:r>
              <a:rPr lang="en-US" altLang="en-US" b="1" dirty="0">
                <a:cs typeface="Times New Roman" panose="02020603050405020304" pitchFamily="18" charset="0"/>
              </a:rPr>
              <a:t>Step-2</a:t>
            </a:r>
            <a:r>
              <a:rPr lang="en-US" altLang="en-US" dirty="0">
                <a:cs typeface="Times New Roman" panose="02020603050405020304" pitchFamily="18" charset="0"/>
              </a:rPr>
              <a:t>. Security Supervisor shall inform to Site controller.</a:t>
            </a:r>
          </a:p>
          <a:p>
            <a:pPr>
              <a:spcBef>
                <a:spcPct val="0"/>
              </a:spcBef>
              <a:spcAft>
                <a:spcPts val="800"/>
              </a:spcAft>
            </a:pPr>
            <a:r>
              <a:rPr lang="en-US" altLang="en-US" b="1" dirty="0">
                <a:cs typeface="Times New Roman" panose="02020603050405020304" pitchFamily="18" charset="0"/>
              </a:rPr>
              <a:t>Step-3</a:t>
            </a:r>
            <a:r>
              <a:rPr lang="en-US" altLang="en-US" dirty="0">
                <a:cs typeface="Times New Roman" panose="02020603050405020304" pitchFamily="18" charset="0"/>
              </a:rPr>
              <a:t>. Site Controller give instruction to Incident Controller.</a:t>
            </a:r>
          </a:p>
          <a:p>
            <a:pPr>
              <a:spcBef>
                <a:spcPct val="0"/>
              </a:spcBef>
              <a:spcAft>
                <a:spcPts val="800"/>
              </a:spcAft>
            </a:pPr>
            <a:r>
              <a:rPr lang="en-US" altLang="en-US" b="1" dirty="0">
                <a:cs typeface="Times New Roman" panose="02020603050405020304" pitchFamily="18" charset="0"/>
              </a:rPr>
              <a:t>Step-4. </a:t>
            </a:r>
            <a:r>
              <a:rPr lang="en-US" altLang="en-US" dirty="0">
                <a:cs typeface="Times New Roman" panose="02020603050405020304" pitchFamily="18" charset="0"/>
              </a:rPr>
              <a:t>Incident Controller along with safety officer immediately rush to the incident site &amp; Site Controller rush to control room.</a:t>
            </a:r>
          </a:p>
          <a:p>
            <a:pPr>
              <a:spcBef>
                <a:spcPct val="0"/>
              </a:spcBef>
              <a:spcAft>
                <a:spcPts val="800"/>
              </a:spcAft>
            </a:pPr>
            <a:r>
              <a:rPr lang="en-US" altLang="en-US" b="1" dirty="0">
                <a:cs typeface="Times New Roman" panose="02020603050405020304" pitchFamily="18" charset="0"/>
              </a:rPr>
              <a:t>Step-5</a:t>
            </a:r>
            <a:r>
              <a:rPr lang="en-US" altLang="en-US" dirty="0">
                <a:cs typeface="Times New Roman" panose="02020603050405020304" pitchFamily="18" charset="0"/>
              </a:rPr>
              <a:t>.</a:t>
            </a:r>
            <a:r>
              <a:rPr lang="en-IN" altLang="en-US" dirty="0">
                <a:cs typeface="Times New Roman" panose="02020603050405020304" pitchFamily="18" charset="0"/>
              </a:rPr>
              <a:t> Incident Controller along with available team shall douse off the fire, If fire do not control, he inform to site controller regarding uncontrolled fire.</a:t>
            </a:r>
          </a:p>
          <a:p>
            <a:pPr>
              <a:spcBef>
                <a:spcPct val="0"/>
              </a:spcBef>
              <a:spcAft>
                <a:spcPts val="800"/>
              </a:spcAft>
            </a:pPr>
            <a:r>
              <a:rPr lang="en-US" altLang="en-US" b="1" dirty="0">
                <a:cs typeface="Times New Roman" panose="02020603050405020304" pitchFamily="18" charset="0"/>
              </a:rPr>
              <a:t>Step-6</a:t>
            </a:r>
            <a:r>
              <a:rPr lang="en-IN" altLang="en-US" dirty="0">
                <a:cs typeface="Times New Roman" panose="02020603050405020304" pitchFamily="18" charset="0"/>
              </a:rPr>
              <a:t>. Site controller shall declare emergency and instruct to blow the emergency siren to declare emergency (Siren blow 3 times for 30 second (with 05 sec. gap in each siren).</a:t>
            </a:r>
          </a:p>
          <a:p>
            <a:pPr>
              <a:spcBef>
                <a:spcPct val="0"/>
              </a:spcBef>
              <a:spcAft>
                <a:spcPts val="800"/>
              </a:spcAft>
            </a:pPr>
            <a:r>
              <a:rPr lang="en-US" altLang="en-US" b="1" dirty="0">
                <a:cs typeface="Times New Roman" panose="02020603050405020304" pitchFamily="18" charset="0"/>
              </a:rPr>
              <a:t>Step-</a:t>
            </a:r>
            <a:r>
              <a:rPr lang="en-IN" altLang="en-US" b="1" dirty="0">
                <a:cs typeface="Times New Roman" panose="02020603050405020304" pitchFamily="18" charset="0"/>
              </a:rPr>
              <a:t>7</a:t>
            </a:r>
            <a:r>
              <a:rPr lang="en-IN" altLang="en-US" dirty="0">
                <a:cs typeface="Times New Roman" panose="02020603050405020304" pitchFamily="18" charset="0"/>
              </a:rPr>
              <a:t>.</a:t>
            </a:r>
            <a:r>
              <a:rPr lang="en-US" altLang="en-US" dirty="0">
                <a:cs typeface="Times New Roman" panose="02020603050405020304" pitchFamily="18" charset="0"/>
              </a:rPr>
              <a:t> On hearing the emergency siren each employee shall stop their activity, keep the operation in safe mode &amp; start to gather at assembly point.</a:t>
            </a:r>
          </a:p>
          <a:p>
            <a:pPr>
              <a:spcBef>
                <a:spcPct val="0"/>
              </a:spcBef>
              <a:spcAft>
                <a:spcPts val="800"/>
              </a:spcAft>
            </a:pPr>
            <a:r>
              <a:rPr lang="en-IN" altLang="en-US" dirty="0">
                <a:cs typeface="Times New Roman" panose="02020603050405020304" pitchFamily="18" charset="0"/>
              </a:rPr>
              <a:t> </a:t>
            </a:r>
            <a:r>
              <a:rPr lang="en-US" altLang="en-US" b="1" dirty="0">
                <a:cs typeface="Times New Roman" panose="02020603050405020304" pitchFamily="18" charset="0"/>
              </a:rPr>
              <a:t>Step-</a:t>
            </a:r>
            <a:r>
              <a:rPr lang="en-IN" altLang="en-US" b="1" dirty="0">
                <a:cs typeface="Times New Roman" panose="02020603050405020304" pitchFamily="18" charset="0"/>
              </a:rPr>
              <a:t>8</a:t>
            </a:r>
            <a:r>
              <a:rPr lang="en-IN" altLang="en-US" dirty="0">
                <a:cs typeface="Times New Roman" panose="02020603050405020304" pitchFamily="18" charset="0"/>
              </a:rPr>
              <a:t>.</a:t>
            </a:r>
            <a:r>
              <a:rPr lang="en-US" altLang="en-US" dirty="0">
                <a:cs typeface="Times New Roman" panose="02020603050405020304" pitchFamily="18" charset="0"/>
              </a:rPr>
              <a:t> As per demand by Incident Controller, Site Controller shall send Combat team for Fire Fighting,  Rescue Team.</a:t>
            </a:r>
          </a:p>
          <a:p>
            <a:pPr>
              <a:spcBef>
                <a:spcPct val="0"/>
              </a:spcBef>
              <a:spcAft>
                <a:spcPts val="800"/>
              </a:spcAft>
            </a:pPr>
            <a:r>
              <a:rPr lang="en-US" altLang="en-US" b="1" dirty="0">
                <a:cs typeface="Times New Roman" panose="02020603050405020304" pitchFamily="18" charset="0"/>
              </a:rPr>
              <a:t>Step-9</a:t>
            </a:r>
            <a:r>
              <a:rPr lang="en-US" altLang="en-US" dirty="0">
                <a:cs typeface="Times New Roman" panose="02020603050405020304" pitchFamily="18" charset="0"/>
              </a:rPr>
              <a:t>. </a:t>
            </a:r>
            <a:r>
              <a:rPr lang="en-IN" altLang="en-US" dirty="0">
                <a:cs typeface="Times New Roman" panose="02020603050405020304" pitchFamily="18" charset="0"/>
              </a:rPr>
              <a:t>Rescue Team shall shift injured Person to first aid centre &amp; First aid team will give first aid to injured person &amp; if Require, send to Hospital for further Treatment.</a:t>
            </a:r>
          </a:p>
          <a:p>
            <a:pPr>
              <a:spcBef>
                <a:spcPct val="0"/>
              </a:spcBef>
              <a:spcAft>
                <a:spcPts val="800"/>
              </a:spcAft>
            </a:pPr>
            <a:r>
              <a:rPr lang="en-US" altLang="en-US" b="1" dirty="0">
                <a:cs typeface="Times New Roman" panose="02020603050405020304" pitchFamily="18" charset="0"/>
              </a:rPr>
              <a:t>Step-10</a:t>
            </a:r>
            <a:r>
              <a:rPr lang="en-US" altLang="en-US" dirty="0">
                <a:cs typeface="Times New Roman" panose="02020603050405020304" pitchFamily="18" charset="0"/>
              </a:rPr>
              <a:t>. Meanwhile communication team shall inform the Fire station, Police station, Hospital, neighboring industries for </a:t>
            </a:r>
            <a:r>
              <a:rPr lang="en-US" dirty="0">
                <a:cs typeface="Times New Roman" panose="02020603050405020304" pitchFamily="18" charset="0"/>
              </a:rPr>
              <a:t>Help.</a:t>
            </a:r>
          </a:p>
          <a:p>
            <a:pPr>
              <a:spcBef>
                <a:spcPct val="0"/>
              </a:spcBef>
              <a:spcAft>
                <a:spcPts val="800"/>
              </a:spcAft>
            </a:pPr>
            <a:r>
              <a:rPr lang="en-US" altLang="en-US" b="1" dirty="0">
                <a:cs typeface="Times New Roman" panose="02020603050405020304" pitchFamily="18" charset="0"/>
              </a:rPr>
              <a:t>Step-11</a:t>
            </a:r>
            <a:r>
              <a:rPr lang="en-US" altLang="en-US" dirty="0">
                <a:cs typeface="Times New Roman" panose="02020603050405020304" pitchFamily="18" charset="0"/>
              </a:rPr>
              <a:t>. Security Supervisor shall take head count.</a:t>
            </a:r>
          </a:p>
          <a:p>
            <a:pPr>
              <a:spcBef>
                <a:spcPct val="0"/>
              </a:spcBef>
              <a:spcAft>
                <a:spcPts val="800"/>
              </a:spcAft>
            </a:pPr>
            <a:r>
              <a:rPr lang="en-US" altLang="en-US" b="1" dirty="0">
                <a:cs typeface="Times New Roman" panose="02020603050405020304" pitchFamily="18" charset="0"/>
              </a:rPr>
              <a:t>Step-12</a:t>
            </a:r>
            <a:r>
              <a:rPr lang="en-US" altLang="en-US" dirty="0">
                <a:cs typeface="Times New Roman" panose="02020603050405020304" pitchFamily="18" charset="0"/>
              </a:rPr>
              <a:t>. Once the Incident is under control, the Incident Controller informs to Site Controller.</a:t>
            </a:r>
          </a:p>
          <a:p>
            <a:pPr>
              <a:spcBef>
                <a:spcPct val="0"/>
              </a:spcBef>
              <a:spcAft>
                <a:spcPts val="800"/>
              </a:spcAft>
            </a:pPr>
            <a:r>
              <a:rPr lang="en-US" altLang="en-US" b="1" dirty="0">
                <a:cs typeface="Times New Roman" panose="02020603050405020304" pitchFamily="18" charset="0"/>
              </a:rPr>
              <a:t>Step-13</a:t>
            </a:r>
            <a:r>
              <a:rPr lang="en-US" altLang="en-US" dirty="0">
                <a:cs typeface="Times New Roman" panose="02020603050405020304" pitchFamily="18" charset="0"/>
              </a:rPr>
              <a:t>.</a:t>
            </a:r>
            <a:r>
              <a:rPr lang="en-US" dirty="0">
                <a:cs typeface="Times New Roman" panose="02020603050405020304" pitchFamily="18" charset="0"/>
              </a:rPr>
              <a:t> Site Controller declares the emergency over, and instruct all clear siren for 1 Minute.</a:t>
            </a:r>
            <a:r>
              <a:rPr lang="en-IN" altLang="en-US" dirty="0">
                <a:cs typeface="Times New Roman" panose="02020603050405020304" pitchFamily="18" charset="0"/>
              </a:rPr>
              <a:t> (Siren blow 1 minute continuous).</a:t>
            </a:r>
            <a:endParaRPr lang="en-IN" dirty="0"/>
          </a:p>
        </p:txBody>
      </p:sp>
      <p:sp>
        <p:nvSpPr>
          <p:cNvPr id="3" name="Date Placeholder 2">
            <a:extLst>
              <a:ext uri="{FF2B5EF4-FFF2-40B4-BE49-F238E27FC236}">
                <a16:creationId xmlns:a16="http://schemas.microsoft.com/office/drawing/2014/main" id="{180E84C3-BFC3-4D3B-ADBA-205F9E55DA52}"/>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4" name="Footer Placeholder 3">
            <a:extLst>
              <a:ext uri="{FF2B5EF4-FFF2-40B4-BE49-F238E27FC236}">
                <a16:creationId xmlns:a16="http://schemas.microsoft.com/office/drawing/2014/main" id="{E7C3149A-54C0-4877-B678-6BEADCD8B998}"/>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5" name="Slide Number Placeholder 4">
            <a:extLst>
              <a:ext uri="{FF2B5EF4-FFF2-40B4-BE49-F238E27FC236}">
                <a16:creationId xmlns:a16="http://schemas.microsoft.com/office/drawing/2014/main" id="{407034B6-ABC5-4114-85D2-9B012A7BE2CE}"/>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34</a:t>
            </a:fld>
            <a:endParaRPr lang="en-US" dirty="0">
              <a:solidFill>
                <a:srgbClr val="F79646">
                  <a:lumMod val="75000"/>
                </a:srgbClr>
              </a:solidFill>
            </a:endParaRPr>
          </a:p>
        </p:txBody>
      </p:sp>
    </p:spTree>
    <p:extLst>
      <p:ext uri="{BB962C8B-B14F-4D97-AF65-F5344CB8AC3E}">
        <p14:creationId xmlns:p14="http://schemas.microsoft.com/office/powerpoint/2010/main" val="151673716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D9BB5C31-83DF-4AB4-A213-748DDDCB2226}"/>
              </a:ext>
            </a:extLst>
          </p:cNvPr>
          <p:cNvSpPr>
            <a:spLocks noGrp="1"/>
          </p:cNvSpPr>
          <p:nvPr>
            <p:ph type="subTitle" idx="1"/>
          </p:nvPr>
        </p:nvSpPr>
        <p:spPr/>
        <p:txBody>
          <a:bodyPr/>
          <a:lstStyle/>
          <a:p>
            <a:endParaRPr lang="en-IN"/>
          </a:p>
        </p:txBody>
      </p:sp>
      <p:sp>
        <p:nvSpPr>
          <p:cNvPr id="4" name="Date Placeholder 3">
            <a:extLst>
              <a:ext uri="{FF2B5EF4-FFF2-40B4-BE49-F238E27FC236}">
                <a16:creationId xmlns:a16="http://schemas.microsoft.com/office/drawing/2014/main" id="{72C554A1-4780-4F73-AE83-DD9454F66890}"/>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CBDCA744-DE47-4668-8F0E-14B78EA2E053}"/>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73F92D7D-85B1-4D60-B5F2-33AEC4679D73}"/>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35</a:t>
            </a:fld>
            <a:endParaRPr lang="en-US" dirty="0">
              <a:solidFill>
                <a:srgbClr val="F79646">
                  <a:lumMod val="75000"/>
                </a:srgbClr>
              </a:solidFill>
            </a:endParaRPr>
          </a:p>
        </p:txBody>
      </p:sp>
      <p:sp>
        <p:nvSpPr>
          <p:cNvPr id="7" name="Title 6">
            <a:extLst>
              <a:ext uri="{FF2B5EF4-FFF2-40B4-BE49-F238E27FC236}">
                <a16:creationId xmlns:a16="http://schemas.microsoft.com/office/drawing/2014/main" id="{551E9D08-C9A8-4D29-8B2F-322C50072B22}"/>
              </a:ext>
            </a:extLst>
          </p:cNvPr>
          <p:cNvSpPr>
            <a:spLocks noGrp="1"/>
          </p:cNvSpPr>
          <p:nvPr>
            <p:ph type="ctrTitle"/>
          </p:nvPr>
        </p:nvSpPr>
        <p:spPr/>
        <p:txBody>
          <a:bodyPr/>
          <a:lstStyle/>
          <a:p>
            <a:r>
              <a:rPr lang="en-US" dirty="0">
                <a:latin typeface="Arial" panose="020B0604020202020204" pitchFamily="34" charset="0"/>
                <a:cs typeface="Arial" panose="020B0604020202020204" pitchFamily="34" charset="0"/>
              </a:rPr>
              <a:t>Environment</a:t>
            </a:r>
            <a:br>
              <a:rPr lang="en-US" dirty="0"/>
            </a:br>
            <a:endParaRPr lang="en-IN" dirty="0"/>
          </a:p>
        </p:txBody>
      </p:sp>
      <p:pic>
        <p:nvPicPr>
          <p:cNvPr id="9" name="Picture 8">
            <a:extLst>
              <a:ext uri="{FF2B5EF4-FFF2-40B4-BE49-F238E27FC236}">
                <a16:creationId xmlns:a16="http://schemas.microsoft.com/office/drawing/2014/main" id="{3F0DD2E7-E990-464E-BA8C-AA3CCCEB82D8}"/>
              </a:ext>
            </a:extLst>
          </p:cNvPr>
          <p:cNvPicPr>
            <a:picLocks noChangeAspect="1"/>
          </p:cNvPicPr>
          <p:nvPr/>
        </p:nvPicPr>
        <p:blipFill>
          <a:blip r:embed="rId2"/>
          <a:stretch>
            <a:fillRect/>
          </a:stretch>
        </p:blipFill>
        <p:spPr>
          <a:xfrm>
            <a:off x="416496" y="3891773"/>
            <a:ext cx="1761897" cy="1511939"/>
          </a:xfrm>
          <a:prstGeom prst="rect">
            <a:avLst/>
          </a:prstGeom>
        </p:spPr>
      </p:pic>
    </p:spTree>
    <p:extLst>
      <p:ext uri="{BB962C8B-B14F-4D97-AF65-F5344CB8AC3E}">
        <p14:creationId xmlns:p14="http://schemas.microsoft.com/office/powerpoint/2010/main" val="11917023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0BE245C-FA0C-4CA4-A9FB-3836ED096DF0}"/>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30D08EEE-A99F-4869-BAB9-D33870C9A64E}"/>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17F6351D-C54D-4711-80CF-C21584237269}"/>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36</a:t>
            </a:fld>
            <a:endParaRPr lang="en-US" dirty="0">
              <a:solidFill>
                <a:srgbClr val="F79646">
                  <a:lumMod val="75000"/>
                </a:srgbClr>
              </a:solidFill>
            </a:endParaRPr>
          </a:p>
        </p:txBody>
      </p:sp>
      <p:graphicFrame>
        <p:nvGraphicFramePr>
          <p:cNvPr id="7" name="Content Placeholder 7">
            <a:extLst>
              <a:ext uri="{FF2B5EF4-FFF2-40B4-BE49-F238E27FC236}">
                <a16:creationId xmlns:a16="http://schemas.microsoft.com/office/drawing/2014/main" id="{19E7E11F-7EA0-403D-B15D-C2DD56FF4927}"/>
              </a:ext>
            </a:extLst>
          </p:cNvPr>
          <p:cNvGraphicFramePr>
            <a:graphicFrameLocks/>
          </p:cNvGraphicFramePr>
          <p:nvPr>
            <p:extLst>
              <p:ext uri="{D42A27DB-BD31-4B8C-83A1-F6EECF244321}">
                <p14:modId xmlns:p14="http://schemas.microsoft.com/office/powerpoint/2010/main" val="4202601802"/>
              </p:ext>
            </p:extLst>
          </p:nvPr>
        </p:nvGraphicFramePr>
        <p:xfrm>
          <a:off x="362925" y="1412776"/>
          <a:ext cx="8949533" cy="3943350"/>
        </p:xfrm>
        <a:graphic>
          <a:graphicData uri="http://schemas.openxmlformats.org/drawingml/2006/table">
            <a:tbl>
              <a:tblPr firstRow="1" bandRow="1">
                <a:tableStyleId>{5C22544A-7EE6-4342-B048-85BDC9FD1C3A}</a:tableStyleId>
              </a:tblPr>
              <a:tblGrid>
                <a:gridCol w="669123">
                  <a:extLst>
                    <a:ext uri="{9D8B030D-6E8A-4147-A177-3AD203B41FA5}">
                      <a16:colId xmlns:a16="http://schemas.microsoft.com/office/drawing/2014/main" val="4207132035"/>
                    </a:ext>
                  </a:extLst>
                </a:gridCol>
                <a:gridCol w="4934789">
                  <a:extLst>
                    <a:ext uri="{9D8B030D-6E8A-4147-A177-3AD203B41FA5}">
                      <a16:colId xmlns:a16="http://schemas.microsoft.com/office/drawing/2014/main" val="3451677899"/>
                    </a:ext>
                  </a:extLst>
                </a:gridCol>
                <a:gridCol w="3345621">
                  <a:extLst>
                    <a:ext uri="{9D8B030D-6E8A-4147-A177-3AD203B41FA5}">
                      <a16:colId xmlns:a16="http://schemas.microsoft.com/office/drawing/2014/main" val="4286668932"/>
                    </a:ext>
                  </a:extLst>
                </a:gridCol>
              </a:tblGrid>
              <a:tr h="438150">
                <a:tc>
                  <a:txBody>
                    <a:bodyPr/>
                    <a:lstStyle/>
                    <a:p>
                      <a:pPr algn="ctr"/>
                      <a:r>
                        <a:rPr lang="en-US" dirty="0"/>
                        <a:t>No.</a:t>
                      </a:r>
                      <a:endParaRPr lang="en-IN" dirty="0"/>
                    </a:p>
                  </a:txBody>
                  <a:tcPr marL="103315" marR="103315"/>
                </a:tc>
                <a:tc>
                  <a:txBody>
                    <a:bodyPr/>
                    <a:lstStyle/>
                    <a:p>
                      <a:pPr algn="ctr"/>
                      <a:r>
                        <a:rPr lang="en-US" dirty="0"/>
                        <a:t>Particulars</a:t>
                      </a:r>
                      <a:endParaRPr lang="en-IN" dirty="0"/>
                    </a:p>
                  </a:txBody>
                  <a:tcPr marL="103315" marR="103315"/>
                </a:tc>
                <a:tc>
                  <a:txBody>
                    <a:bodyPr/>
                    <a:lstStyle/>
                    <a:p>
                      <a:pPr algn="ctr"/>
                      <a:r>
                        <a:rPr lang="en-US" dirty="0"/>
                        <a:t>Frequency</a:t>
                      </a:r>
                      <a:endParaRPr lang="en-IN" dirty="0"/>
                    </a:p>
                  </a:txBody>
                  <a:tcPr marL="103315" marR="103315"/>
                </a:tc>
                <a:extLst>
                  <a:ext uri="{0D108BD9-81ED-4DB2-BD59-A6C34878D82A}">
                    <a16:rowId xmlns:a16="http://schemas.microsoft.com/office/drawing/2014/main" val="1583046915"/>
                  </a:ext>
                </a:extLst>
              </a:tr>
              <a:tr h="438150">
                <a:tc>
                  <a:txBody>
                    <a:bodyPr/>
                    <a:lstStyle/>
                    <a:p>
                      <a:pPr algn="ctr"/>
                      <a:r>
                        <a:rPr lang="en-US" dirty="0"/>
                        <a:t>1</a:t>
                      </a:r>
                      <a:endParaRPr lang="en-IN" dirty="0"/>
                    </a:p>
                  </a:txBody>
                  <a:tcPr marL="103315" marR="103315"/>
                </a:tc>
                <a:tc>
                  <a:txBody>
                    <a:bodyPr/>
                    <a:lstStyle/>
                    <a:p>
                      <a:r>
                        <a:rPr lang="en-US" dirty="0"/>
                        <a:t>Hazardous Waste Manifest (Form 10)</a:t>
                      </a:r>
                      <a:endParaRPr lang="en-IN" dirty="0"/>
                    </a:p>
                  </a:txBody>
                  <a:tcPr marL="103315" marR="103315"/>
                </a:tc>
                <a:tc>
                  <a:txBody>
                    <a:bodyPr/>
                    <a:lstStyle/>
                    <a:p>
                      <a:r>
                        <a:rPr lang="en-US" dirty="0"/>
                        <a:t>As and when Required</a:t>
                      </a:r>
                      <a:endParaRPr lang="en-IN" dirty="0"/>
                    </a:p>
                  </a:txBody>
                  <a:tcPr marL="103315" marR="103315"/>
                </a:tc>
                <a:extLst>
                  <a:ext uri="{0D108BD9-81ED-4DB2-BD59-A6C34878D82A}">
                    <a16:rowId xmlns:a16="http://schemas.microsoft.com/office/drawing/2014/main" val="14443553"/>
                  </a:ext>
                </a:extLst>
              </a:tr>
              <a:tr h="438150">
                <a:tc>
                  <a:txBody>
                    <a:bodyPr/>
                    <a:lstStyle/>
                    <a:p>
                      <a:pPr algn="ctr"/>
                      <a:r>
                        <a:rPr lang="en-US" dirty="0"/>
                        <a:t>2</a:t>
                      </a:r>
                      <a:endParaRPr lang="en-IN" dirty="0"/>
                    </a:p>
                  </a:txBody>
                  <a:tcPr marL="103315" marR="103315"/>
                </a:tc>
                <a:tc>
                  <a:txBody>
                    <a:bodyPr/>
                    <a:lstStyle/>
                    <a:p>
                      <a:r>
                        <a:rPr lang="en-US" dirty="0"/>
                        <a:t>Hazardous Waste Annual Returns (Form 4)</a:t>
                      </a:r>
                      <a:endParaRPr lang="en-IN" dirty="0"/>
                    </a:p>
                  </a:txBody>
                  <a:tcPr marL="103315" marR="103315"/>
                </a:tc>
                <a:tc>
                  <a:txBody>
                    <a:bodyPr/>
                    <a:lstStyle/>
                    <a:p>
                      <a:r>
                        <a:rPr lang="en-US" dirty="0"/>
                        <a:t>Yearly</a:t>
                      </a:r>
                      <a:endParaRPr lang="en-IN" dirty="0"/>
                    </a:p>
                  </a:txBody>
                  <a:tcPr marL="103315" marR="103315"/>
                </a:tc>
                <a:extLst>
                  <a:ext uri="{0D108BD9-81ED-4DB2-BD59-A6C34878D82A}">
                    <a16:rowId xmlns:a16="http://schemas.microsoft.com/office/drawing/2014/main" val="1861078143"/>
                  </a:ext>
                </a:extLst>
              </a:tr>
              <a:tr h="438150">
                <a:tc>
                  <a:txBody>
                    <a:bodyPr/>
                    <a:lstStyle/>
                    <a:p>
                      <a:pPr algn="ctr"/>
                      <a:r>
                        <a:rPr lang="en-US" dirty="0"/>
                        <a:t>3</a:t>
                      </a:r>
                      <a:endParaRPr lang="en-IN" dirty="0"/>
                    </a:p>
                  </a:txBody>
                  <a:tcPr marL="103315" marR="103315"/>
                </a:tc>
                <a:tc>
                  <a:txBody>
                    <a:bodyPr/>
                    <a:lstStyle/>
                    <a:p>
                      <a:r>
                        <a:rPr lang="en-US" dirty="0"/>
                        <a:t>E-Waste Manifest (Form 6)</a:t>
                      </a:r>
                      <a:endParaRPr lang="en-IN" dirty="0"/>
                    </a:p>
                  </a:txBody>
                  <a:tcPr marL="103315" marR="103315"/>
                </a:tc>
                <a:tc>
                  <a:txBody>
                    <a:bodyPr/>
                    <a:lstStyle/>
                    <a:p>
                      <a:r>
                        <a:rPr lang="en-US" dirty="0"/>
                        <a:t>As and When Required</a:t>
                      </a:r>
                      <a:endParaRPr lang="en-IN" dirty="0"/>
                    </a:p>
                  </a:txBody>
                  <a:tcPr marL="103315" marR="103315"/>
                </a:tc>
                <a:extLst>
                  <a:ext uri="{0D108BD9-81ED-4DB2-BD59-A6C34878D82A}">
                    <a16:rowId xmlns:a16="http://schemas.microsoft.com/office/drawing/2014/main" val="3225175212"/>
                  </a:ext>
                </a:extLst>
              </a:tr>
              <a:tr h="438150">
                <a:tc>
                  <a:txBody>
                    <a:bodyPr/>
                    <a:lstStyle/>
                    <a:p>
                      <a:pPr algn="ctr"/>
                      <a:r>
                        <a:rPr lang="en-US" dirty="0"/>
                        <a:t>4</a:t>
                      </a:r>
                      <a:endParaRPr lang="en-IN" dirty="0"/>
                    </a:p>
                  </a:txBody>
                  <a:tcPr marL="103315" marR="103315"/>
                </a:tc>
                <a:tc>
                  <a:txBody>
                    <a:bodyPr/>
                    <a:lstStyle/>
                    <a:p>
                      <a:r>
                        <a:rPr lang="en-US" dirty="0"/>
                        <a:t>E-Waste Annual Returns</a:t>
                      </a:r>
                      <a:endParaRPr lang="en-IN" dirty="0"/>
                    </a:p>
                  </a:txBody>
                  <a:tcPr marL="103315" marR="103315"/>
                </a:tc>
                <a:tc>
                  <a:txBody>
                    <a:bodyPr/>
                    <a:lstStyle/>
                    <a:p>
                      <a:r>
                        <a:rPr lang="en-US" dirty="0"/>
                        <a:t>Yearly </a:t>
                      </a:r>
                      <a:endParaRPr lang="en-IN" dirty="0"/>
                    </a:p>
                  </a:txBody>
                  <a:tcPr marL="103315" marR="103315"/>
                </a:tc>
                <a:extLst>
                  <a:ext uri="{0D108BD9-81ED-4DB2-BD59-A6C34878D82A}">
                    <a16:rowId xmlns:a16="http://schemas.microsoft.com/office/drawing/2014/main" val="2883522499"/>
                  </a:ext>
                </a:extLst>
              </a:tr>
              <a:tr h="438150">
                <a:tc>
                  <a:txBody>
                    <a:bodyPr/>
                    <a:lstStyle/>
                    <a:p>
                      <a:pPr algn="ctr"/>
                      <a:r>
                        <a:rPr lang="en-US" dirty="0"/>
                        <a:t>5</a:t>
                      </a:r>
                      <a:endParaRPr lang="en-IN" dirty="0"/>
                    </a:p>
                  </a:txBody>
                  <a:tcPr marL="103315" marR="103315"/>
                </a:tc>
                <a:tc>
                  <a:txBody>
                    <a:bodyPr/>
                    <a:lstStyle/>
                    <a:p>
                      <a:r>
                        <a:rPr lang="en-US" dirty="0"/>
                        <a:t>Environment Statement (Form V)</a:t>
                      </a:r>
                      <a:endParaRPr lang="en-IN" dirty="0"/>
                    </a:p>
                  </a:txBody>
                  <a:tcPr marL="103315" marR="103315"/>
                </a:tc>
                <a:tc>
                  <a:txBody>
                    <a:bodyPr/>
                    <a:lstStyle/>
                    <a:p>
                      <a:r>
                        <a:rPr lang="en-US" dirty="0"/>
                        <a:t>Yearly</a:t>
                      </a:r>
                      <a:endParaRPr lang="en-IN" dirty="0"/>
                    </a:p>
                  </a:txBody>
                  <a:tcPr marL="103315" marR="103315"/>
                </a:tc>
                <a:extLst>
                  <a:ext uri="{0D108BD9-81ED-4DB2-BD59-A6C34878D82A}">
                    <a16:rowId xmlns:a16="http://schemas.microsoft.com/office/drawing/2014/main" val="2604001801"/>
                  </a:ext>
                </a:extLst>
              </a:tr>
              <a:tr h="438150">
                <a:tc>
                  <a:txBody>
                    <a:bodyPr/>
                    <a:lstStyle/>
                    <a:p>
                      <a:pPr algn="ctr"/>
                      <a:r>
                        <a:rPr lang="en-US" dirty="0"/>
                        <a:t>6</a:t>
                      </a:r>
                      <a:endParaRPr lang="en-IN" dirty="0"/>
                    </a:p>
                  </a:txBody>
                  <a:tcPr marL="103315" marR="103315"/>
                </a:tc>
                <a:tc>
                  <a:txBody>
                    <a:bodyPr/>
                    <a:lstStyle/>
                    <a:p>
                      <a:r>
                        <a:rPr lang="en-US" dirty="0"/>
                        <a:t>Half Yearly EC Compliance</a:t>
                      </a:r>
                      <a:endParaRPr lang="en-IN" dirty="0"/>
                    </a:p>
                  </a:txBody>
                  <a:tcPr marL="103315" marR="103315"/>
                </a:tc>
                <a:tc>
                  <a:txBody>
                    <a:bodyPr/>
                    <a:lstStyle/>
                    <a:p>
                      <a:r>
                        <a:rPr lang="en-US" dirty="0"/>
                        <a:t>Twice in a Year</a:t>
                      </a:r>
                      <a:endParaRPr lang="en-IN" dirty="0"/>
                    </a:p>
                  </a:txBody>
                  <a:tcPr marL="103315" marR="103315"/>
                </a:tc>
                <a:extLst>
                  <a:ext uri="{0D108BD9-81ED-4DB2-BD59-A6C34878D82A}">
                    <a16:rowId xmlns:a16="http://schemas.microsoft.com/office/drawing/2014/main" val="49613518"/>
                  </a:ext>
                </a:extLst>
              </a:tr>
              <a:tr h="438150">
                <a:tc>
                  <a:txBody>
                    <a:bodyPr/>
                    <a:lstStyle/>
                    <a:p>
                      <a:pPr algn="ctr"/>
                      <a:r>
                        <a:rPr lang="en-US" dirty="0"/>
                        <a:t>7</a:t>
                      </a:r>
                      <a:endParaRPr lang="en-IN" dirty="0"/>
                    </a:p>
                  </a:txBody>
                  <a:tcPr marL="103315" marR="103315"/>
                </a:tc>
                <a:tc>
                  <a:txBody>
                    <a:bodyPr/>
                    <a:lstStyle/>
                    <a:p>
                      <a:r>
                        <a:rPr lang="en-US" dirty="0"/>
                        <a:t>Environment Monitoring</a:t>
                      </a:r>
                      <a:endParaRPr lang="en-IN" dirty="0"/>
                    </a:p>
                  </a:txBody>
                  <a:tcPr marL="103315" marR="103315"/>
                </a:tc>
                <a:tc>
                  <a:txBody>
                    <a:bodyPr/>
                    <a:lstStyle/>
                    <a:p>
                      <a:r>
                        <a:rPr lang="en-US" dirty="0"/>
                        <a:t>Quarterly</a:t>
                      </a:r>
                      <a:endParaRPr lang="en-IN" dirty="0"/>
                    </a:p>
                  </a:txBody>
                  <a:tcPr marL="103315" marR="103315"/>
                </a:tc>
                <a:extLst>
                  <a:ext uri="{0D108BD9-81ED-4DB2-BD59-A6C34878D82A}">
                    <a16:rowId xmlns:a16="http://schemas.microsoft.com/office/drawing/2014/main" val="3849465782"/>
                  </a:ext>
                </a:extLst>
              </a:tr>
              <a:tr h="438150">
                <a:tc>
                  <a:txBody>
                    <a:bodyPr/>
                    <a:lstStyle/>
                    <a:p>
                      <a:pPr algn="ctr"/>
                      <a:r>
                        <a:rPr lang="en-US" dirty="0"/>
                        <a:t>8</a:t>
                      </a:r>
                      <a:endParaRPr lang="en-IN" dirty="0"/>
                    </a:p>
                  </a:txBody>
                  <a:tcPr marL="103315" marR="103315"/>
                </a:tc>
                <a:tc>
                  <a:txBody>
                    <a:bodyPr/>
                    <a:lstStyle/>
                    <a:p>
                      <a:pPr marL="0" marR="0" lvl="0" indent="0" algn="l" defTabSz="859627" rtl="0" eaLnBrk="1" fontAlgn="auto" latinLnBrk="0" hangingPunct="1">
                        <a:lnSpc>
                          <a:spcPct val="100000"/>
                        </a:lnSpc>
                        <a:spcBef>
                          <a:spcPts val="0"/>
                        </a:spcBef>
                        <a:spcAft>
                          <a:spcPts val="0"/>
                        </a:spcAft>
                        <a:buClrTx/>
                        <a:buSzTx/>
                        <a:buFontTx/>
                        <a:buNone/>
                        <a:tabLst/>
                        <a:defRPr/>
                      </a:pPr>
                      <a:r>
                        <a:rPr lang="en-US" dirty="0"/>
                        <a:t>PWM rules – EPR Annual Returns </a:t>
                      </a:r>
                      <a:endParaRPr lang="en-IN" dirty="0"/>
                    </a:p>
                  </a:txBody>
                  <a:tcPr marL="103315" marR="103315"/>
                </a:tc>
                <a:tc>
                  <a:txBody>
                    <a:bodyPr/>
                    <a:lstStyle/>
                    <a:p>
                      <a:r>
                        <a:rPr lang="en-US" dirty="0"/>
                        <a:t>Yearly</a:t>
                      </a:r>
                      <a:endParaRPr lang="en-IN" dirty="0"/>
                    </a:p>
                  </a:txBody>
                  <a:tcPr marL="103315" marR="103315"/>
                </a:tc>
                <a:extLst>
                  <a:ext uri="{0D108BD9-81ED-4DB2-BD59-A6C34878D82A}">
                    <a16:rowId xmlns:a16="http://schemas.microsoft.com/office/drawing/2014/main" val="3662431308"/>
                  </a:ext>
                </a:extLst>
              </a:tr>
            </a:tbl>
          </a:graphicData>
        </a:graphic>
      </p:graphicFrame>
      <p:sp>
        <p:nvSpPr>
          <p:cNvPr id="9" name="Title 8">
            <a:extLst>
              <a:ext uri="{FF2B5EF4-FFF2-40B4-BE49-F238E27FC236}">
                <a16:creationId xmlns:a16="http://schemas.microsoft.com/office/drawing/2014/main" id="{31A9A1CC-56B5-484E-AE79-383BC1FC068B}"/>
              </a:ext>
            </a:extLst>
          </p:cNvPr>
          <p:cNvSpPr>
            <a:spLocks noGrp="1"/>
          </p:cNvSpPr>
          <p:nvPr>
            <p:ph type="title"/>
          </p:nvPr>
        </p:nvSpPr>
        <p:spPr/>
        <p:txBody>
          <a:bodyPr/>
          <a:lstStyle/>
          <a:p>
            <a:r>
              <a:rPr lang="en-US" dirty="0"/>
              <a:t>Statutory Compliances</a:t>
            </a:r>
            <a:endParaRPr lang="en-IN" dirty="0"/>
          </a:p>
        </p:txBody>
      </p:sp>
    </p:spTree>
    <p:extLst>
      <p:ext uri="{BB962C8B-B14F-4D97-AF65-F5344CB8AC3E}">
        <p14:creationId xmlns:p14="http://schemas.microsoft.com/office/powerpoint/2010/main" val="340290160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DC8C4-EEF2-499C-86EB-CB68F7E03767}"/>
              </a:ext>
            </a:extLst>
          </p:cNvPr>
          <p:cNvSpPr>
            <a:spLocks noGrp="1"/>
          </p:cNvSpPr>
          <p:nvPr>
            <p:ph type="title"/>
          </p:nvPr>
        </p:nvSpPr>
        <p:spPr/>
        <p:txBody>
          <a:bodyPr/>
          <a:lstStyle/>
          <a:p>
            <a:r>
              <a:rPr lang="en-US" dirty="0" err="1"/>
              <a:t>Webstac</a:t>
            </a:r>
            <a:r>
              <a:rPr lang="en-US" dirty="0"/>
              <a:t> Compliance</a:t>
            </a:r>
            <a:endParaRPr lang="en-IN" dirty="0"/>
          </a:p>
        </p:txBody>
      </p:sp>
      <p:sp>
        <p:nvSpPr>
          <p:cNvPr id="3" name="Content Placeholder 2">
            <a:extLst>
              <a:ext uri="{FF2B5EF4-FFF2-40B4-BE49-F238E27FC236}">
                <a16:creationId xmlns:a16="http://schemas.microsoft.com/office/drawing/2014/main" id="{64F58063-7279-43DF-A1A0-3F05832E644A}"/>
              </a:ext>
            </a:extLst>
          </p:cNvPr>
          <p:cNvSpPr>
            <a:spLocks noGrp="1"/>
          </p:cNvSpPr>
          <p:nvPr>
            <p:ph idx="1"/>
          </p:nvPr>
        </p:nvSpPr>
        <p:spPr/>
        <p:txBody>
          <a:bodyPr/>
          <a:lstStyle/>
          <a:p>
            <a:endParaRPr lang="en-IN"/>
          </a:p>
        </p:txBody>
      </p:sp>
      <p:sp>
        <p:nvSpPr>
          <p:cNvPr id="4" name="Date Placeholder 3">
            <a:extLst>
              <a:ext uri="{FF2B5EF4-FFF2-40B4-BE49-F238E27FC236}">
                <a16:creationId xmlns:a16="http://schemas.microsoft.com/office/drawing/2014/main" id="{FCAC989F-FB69-41B6-9FDB-14AAA851AB89}"/>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7EF1ECF1-6995-47CA-9883-133AD35E1F38}"/>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7C37EFEE-171E-46D6-9FFB-002407319672}"/>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37</a:t>
            </a:fld>
            <a:endParaRPr lang="en-US" dirty="0">
              <a:solidFill>
                <a:srgbClr val="F79646">
                  <a:lumMod val="75000"/>
                </a:srgbClr>
              </a:solidFill>
            </a:endParaRPr>
          </a:p>
        </p:txBody>
      </p:sp>
      <p:pic>
        <p:nvPicPr>
          <p:cNvPr id="7" name="Picture 6">
            <a:extLst>
              <a:ext uri="{FF2B5EF4-FFF2-40B4-BE49-F238E27FC236}">
                <a16:creationId xmlns:a16="http://schemas.microsoft.com/office/drawing/2014/main" id="{F2A30B5E-2FBD-419D-9793-C4100EEF42C6}"/>
              </a:ext>
            </a:extLst>
          </p:cNvPr>
          <p:cNvPicPr>
            <a:picLocks noChangeAspect="1"/>
          </p:cNvPicPr>
          <p:nvPr/>
        </p:nvPicPr>
        <p:blipFill>
          <a:blip r:embed="rId2"/>
          <a:stretch>
            <a:fillRect/>
          </a:stretch>
        </p:blipFill>
        <p:spPr>
          <a:xfrm>
            <a:off x="505582" y="914182"/>
            <a:ext cx="8894835" cy="5029636"/>
          </a:xfrm>
          <a:prstGeom prst="rect">
            <a:avLst/>
          </a:prstGeom>
        </p:spPr>
      </p:pic>
    </p:spTree>
    <p:extLst>
      <p:ext uri="{BB962C8B-B14F-4D97-AF65-F5344CB8AC3E}">
        <p14:creationId xmlns:p14="http://schemas.microsoft.com/office/powerpoint/2010/main" val="360594216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F4525-DECE-48BA-9F05-FB6AACE3DCFB}"/>
              </a:ext>
            </a:extLst>
          </p:cNvPr>
          <p:cNvSpPr>
            <a:spLocks noGrp="1"/>
          </p:cNvSpPr>
          <p:nvPr>
            <p:ph type="title"/>
          </p:nvPr>
        </p:nvSpPr>
        <p:spPr/>
        <p:txBody>
          <a:bodyPr/>
          <a:lstStyle/>
          <a:p>
            <a:r>
              <a:rPr lang="en-US" dirty="0"/>
              <a:t>Environment Monitoring Details</a:t>
            </a:r>
            <a:endParaRPr lang="en-IN" dirty="0"/>
          </a:p>
        </p:txBody>
      </p:sp>
      <p:sp>
        <p:nvSpPr>
          <p:cNvPr id="3" name="Content Placeholder 2">
            <a:extLst>
              <a:ext uri="{FF2B5EF4-FFF2-40B4-BE49-F238E27FC236}">
                <a16:creationId xmlns:a16="http://schemas.microsoft.com/office/drawing/2014/main" id="{77305988-4BFA-40DD-A489-75862449AA2F}"/>
              </a:ext>
            </a:extLst>
          </p:cNvPr>
          <p:cNvSpPr>
            <a:spLocks noGrp="1"/>
          </p:cNvSpPr>
          <p:nvPr>
            <p:ph idx="1"/>
          </p:nvPr>
        </p:nvSpPr>
        <p:spPr/>
        <p:txBody>
          <a:bodyPr/>
          <a:lstStyle/>
          <a:p>
            <a:r>
              <a:rPr lang="en-US" dirty="0"/>
              <a:t>Drinking Water Quality</a:t>
            </a:r>
            <a:endParaRPr lang="en-IN" dirty="0"/>
          </a:p>
          <a:p>
            <a:r>
              <a:rPr lang="en-US" dirty="0"/>
              <a:t>ETP T</a:t>
            </a:r>
            <a:r>
              <a:rPr lang="en-IN" dirty="0" err="1"/>
              <a:t>reated</a:t>
            </a:r>
            <a:r>
              <a:rPr lang="en-IN" dirty="0"/>
              <a:t> Effluent Quality</a:t>
            </a:r>
          </a:p>
          <a:p>
            <a:r>
              <a:rPr lang="en-US" dirty="0"/>
              <a:t>S</a:t>
            </a:r>
            <a:r>
              <a:rPr lang="en-IN" dirty="0"/>
              <a:t>TP Treated Effluent Quality</a:t>
            </a:r>
          </a:p>
          <a:p>
            <a:r>
              <a:rPr lang="en-US" dirty="0"/>
              <a:t>S</a:t>
            </a:r>
            <a:r>
              <a:rPr lang="en-IN" dirty="0"/>
              <a:t>oil Quality</a:t>
            </a:r>
          </a:p>
          <a:p>
            <a:r>
              <a:rPr lang="en-US" dirty="0"/>
              <a:t>A</a:t>
            </a:r>
            <a:r>
              <a:rPr lang="en-IN" dirty="0" err="1"/>
              <a:t>mbient</a:t>
            </a:r>
            <a:r>
              <a:rPr lang="en-IN" dirty="0"/>
              <a:t> Air Quality</a:t>
            </a:r>
          </a:p>
          <a:p>
            <a:r>
              <a:rPr lang="en-US" dirty="0"/>
              <a:t>S</a:t>
            </a:r>
            <a:r>
              <a:rPr lang="en-IN" dirty="0"/>
              <a:t>tack Emission Quality</a:t>
            </a:r>
          </a:p>
          <a:p>
            <a:r>
              <a:rPr lang="en-US" dirty="0"/>
              <a:t>Ambient Noise Quality</a:t>
            </a:r>
          </a:p>
          <a:p>
            <a:r>
              <a:rPr lang="en-US" dirty="0"/>
              <a:t>Workplace Noise Quality</a:t>
            </a:r>
          </a:p>
          <a:p>
            <a:r>
              <a:rPr lang="en-US" dirty="0"/>
              <a:t>DG Set Insertion Loss</a:t>
            </a:r>
          </a:p>
          <a:p>
            <a:r>
              <a:rPr lang="en-US" dirty="0"/>
              <a:t>Chemical Exposure Quality</a:t>
            </a:r>
          </a:p>
          <a:p>
            <a:r>
              <a:rPr lang="en-US" dirty="0"/>
              <a:t>Illumination Level</a:t>
            </a:r>
            <a:endParaRPr lang="en-IN" dirty="0"/>
          </a:p>
          <a:p>
            <a:endParaRPr lang="en-IN" dirty="0"/>
          </a:p>
        </p:txBody>
      </p:sp>
      <p:sp>
        <p:nvSpPr>
          <p:cNvPr id="4" name="Date Placeholder 3">
            <a:extLst>
              <a:ext uri="{FF2B5EF4-FFF2-40B4-BE49-F238E27FC236}">
                <a16:creationId xmlns:a16="http://schemas.microsoft.com/office/drawing/2014/main" id="{D6991607-522D-42C1-88E7-EEC768FEF40F}"/>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42C68F9C-854B-4028-A5B7-F97F88A64989}"/>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6A7451AD-D933-45F6-9224-9C64E45598DF}"/>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38</a:t>
            </a:fld>
            <a:endParaRPr lang="en-US" dirty="0">
              <a:solidFill>
                <a:srgbClr val="F79646">
                  <a:lumMod val="75000"/>
                </a:srgbClr>
              </a:solidFill>
            </a:endParaRPr>
          </a:p>
        </p:txBody>
      </p:sp>
    </p:spTree>
    <p:extLst>
      <p:ext uri="{BB962C8B-B14F-4D97-AF65-F5344CB8AC3E}">
        <p14:creationId xmlns:p14="http://schemas.microsoft.com/office/powerpoint/2010/main" val="124504953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BC0A8-197E-4E34-B2CA-5801A33186C2}"/>
              </a:ext>
            </a:extLst>
          </p:cNvPr>
          <p:cNvSpPr>
            <a:spLocks noGrp="1"/>
          </p:cNvSpPr>
          <p:nvPr>
            <p:ph type="title"/>
          </p:nvPr>
        </p:nvSpPr>
        <p:spPr/>
        <p:txBody>
          <a:bodyPr/>
          <a:lstStyle/>
          <a:p>
            <a:r>
              <a:rPr lang="en-US" dirty="0"/>
              <a:t>OCEMS and its Connectivity</a:t>
            </a:r>
            <a:endParaRPr lang="en-IN" dirty="0"/>
          </a:p>
        </p:txBody>
      </p:sp>
      <p:sp>
        <p:nvSpPr>
          <p:cNvPr id="3" name="Content Placeholder 2">
            <a:extLst>
              <a:ext uri="{FF2B5EF4-FFF2-40B4-BE49-F238E27FC236}">
                <a16:creationId xmlns:a16="http://schemas.microsoft.com/office/drawing/2014/main" id="{1A93627C-7966-4751-A571-EBBB71319E2D}"/>
              </a:ext>
            </a:extLst>
          </p:cNvPr>
          <p:cNvSpPr>
            <a:spLocks noGrp="1"/>
          </p:cNvSpPr>
          <p:nvPr>
            <p:ph idx="1"/>
          </p:nvPr>
        </p:nvSpPr>
        <p:spPr/>
        <p:txBody>
          <a:bodyPr/>
          <a:lstStyle/>
          <a:p>
            <a:r>
              <a:rPr lang="en-US" dirty="0"/>
              <a:t>Installation of Online continuous monitoring system and its connectivity to CETP, CPCB and MPCB</a:t>
            </a:r>
            <a:endParaRPr lang="en-IN" dirty="0"/>
          </a:p>
        </p:txBody>
      </p:sp>
      <p:sp>
        <p:nvSpPr>
          <p:cNvPr id="4" name="Date Placeholder 3">
            <a:extLst>
              <a:ext uri="{FF2B5EF4-FFF2-40B4-BE49-F238E27FC236}">
                <a16:creationId xmlns:a16="http://schemas.microsoft.com/office/drawing/2014/main" id="{D802EE60-198C-46B1-B116-184804B95DD1}"/>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50FDB31C-6D26-4408-8DB8-F55D8881CD1C}"/>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E041F78D-C7A3-4B1C-B00D-0C8D4910003E}"/>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39</a:t>
            </a:fld>
            <a:endParaRPr lang="en-US" dirty="0">
              <a:solidFill>
                <a:srgbClr val="F79646">
                  <a:lumMod val="75000"/>
                </a:srgbClr>
              </a:solidFill>
            </a:endParaRPr>
          </a:p>
        </p:txBody>
      </p:sp>
      <p:pic>
        <p:nvPicPr>
          <p:cNvPr id="10" name="Picture 9">
            <a:extLst>
              <a:ext uri="{FF2B5EF4-FFF2-40B4-BE49-F238E27FC236}">
                <a16:creationId xmlns:a16="http://schemas.microsoft.com/office/drawing/2014/main" id="{5B8FE128-2326-4BAB-89FB-4DA9DC0834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733130"/>
            <a:ext cx="2952750" cy="3937000"/>
          </a:xfrm>
          <a:prstGeom prst="rect">
            <a:avLst/>
          </a:prstGeom>
        </p:spPr>
      </p:pic>
      <p:pic>
        <p:nvPicPr>
          <p:cNvPr id="11" name="Picture 10">
            <a:extLst>
              <a:ext uri="{FF2B5EF4-FFF2-40B4-BE49-F238E27FC236}">
                <a16:creationId xmlns:a16="http://schemas.microsoft.com/office/drawing/2014/main" id="{D3FA1844-BF9C-4ABC-9A5A-214653B33FED}"/>
              </a:ext>
            </a:extLst>
          </p:cNvPr>
          <p:cNvPicPr>
            <a:picLocks noChangeAspect="1"/>
          </p:cNvPicPr>
          <p:nvPr/>
        </p:nvPicPr>
        <p:blipFill rotWithShape="1">
          <a:blip r:embed="rId3">
            <a:extLst>
              <a:ext uri="{28A0092B-C50C-407E-A947-70E740481C1C}">
                <a14:useLocalDpi xmlns:a14="http://schemas.microsoft.com/office/drawing/2010/main" val="0"/>
              </a:ext>
            </a:extLst>
          </a:blip>
          <a:srcRect l="10001" t="6666" r="7777" b="25555"/>
          <a:stretch/>
        </p:blipFill>
        <p:spPr>
          <a:xfrm>
            <a:off x="1752600" y="2018460"/>
            <a:ext cx="3322421" cy="3651670"/>
          </a:xfrm>
          <a:prstGeom prst="rect">
            <a:avLst/>
          </a:prstGeom>
        </p:spPr>
      </p:pic>
      <p:sp>
        <p:nvSpPr>
          <p:cNvPr id="12" name="TextBox 11">
            <a:extLst>
              <a:ext uri="{FF2B5EF4-FFF2-40B4-BE49-F238E27FC236}">
                <a16:creationId xmlns:a16="http://schemas.microsoft.com/office/drawing/2014/main" id="{92ADFE36-6CC4-48DA-8106-975CDD8B5543}"/>
              </a:ext>
            </a:extLst>
          </p:cNvPr>
          <p:cNvSpPr txBox="1"/>
          <p:nvPr/>
        </p:nvSpPr>
        <p:spPr>
          <a:xfrm>
            <a:off x="4648200" y="5775295"/>
            <a:ext cx="2476500" cy="400110"/>
          </a:xfrm>
          <a:prstGeom prst="rect">
            <a:avLst/>
          </a:prstGeom>
          <a:noFill/>
        </p:spPr>
        <p:txBody>
          <a:bodyPr wrap="square" rtlCol="0">
            <a:spAutoFit/>
          </a:bodyPr>
          <a:lstStyle/>
          <a:p>
            <a:r>
              <a:rPr lang="en-US" sz="2000" dirty="0"/>
              <a:t>OCEMS Panel Room</a:t>
            </a:r>
            <a:endParaRPr lang="en-IN" sz="2000" dirty="0"/>
          </a:p>
        </p:txBody>
      </p:sp>
    </p:spTree>
    <p:extLst>
      <p:ext uri="{BB962C8B-B14F-4D97-AF65-F5344CB8AC3E}">
        <p14:creationId xmlns:p14="http://schemas.microsoft.com/office/powerpoint/2010/main" val="152008727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55F7D-DDB7-4E82-930C-4F9C049A6540}"/>
              </a:ext>
            </a:extLst>
          </p:cNvPr>
          <p:cNvSpPr>
            <a:spLocks noGrp="1"/>
          </p:cNvSpPr>
          <p:nvPr>
            <p:ph type="title"/>
          </p:nvPr>
        </p:nvSpPr>
        <p:spPr/>
        <p:txBody>
          <a:bodyPr/>
          <a:lstStyle/>
          <a:p>
            <a:r>
              <a:rPr lang="en-IN" dirty="0"/>
              <a:t>Policy and standard procedure  </a:t>
            </a:r>
          </a:p>
        </p:txBody>
      </p:sp>
      <p:sp>
        <p:nvSpPr>
          <p:cNvPr id="3" name="Content Placeholder 2">
            <a:extLst>
              <a:ext uri="{FF2B5EF4-FFF2-40B4-BE49-F238E27FC236}">
                <a16:creationId xmlns:a16="http://schemas.microsoft.com/office/drawing/2014/main" id="{DD39CD7F-B3B1-4365-8460-47CF4BEC6841}"/>
              </a:ext>
            </a:extLst>
          </p:cNvPr>
          <p:cNvSpPr>
            <a:spLocks noGrp="1"/>
          </p:cNvSpPr>
          <p:nvPr>
            <p:ph idx="1"/>
          </p:nvPr>
        </p:nvSpPr>
        <p:spPr/>
        <p:txBody>
          <a:bodyPr/>
          <a:lstStyle/>
          <a:p>
            <a:endParaRPr lang="en-IN" dirty="0"/>
          </a:p>
        </p:txBody>
      </p:sp>
      <p:sp>
        <p:nvSpPr>
          <p:cNvPr id="4" name="Date Placeholder 3">
            <a:extLst>
              <a:ext uri="{FF2B5EF4-FFF2-40B4-BE49-F238E27FC236}">
                <a16:creationId xmlns:a16="http://schemas.microsoft.com/office/drawing/2014/main" id="{C40938D0-7E17-4700-8DC4-B3EC6DCAB95A}"/>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2963A79E-D3AB-4B45-9657-57678D0502C3}"/>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AD005DB5-1EDD-4B83-86FE-1112F67B2281}"/>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4</a:t>
            </a:fld>
            <a:endParaRPr lang="en-US" dirty="0">
              <a:solidFill>
                <a:srgbClr val="F79646">
                  <a:lumMod val="75000"/>
                </a:srgbClr>
              </a:solidFill>
            </a:endParaRPr>
          </a:p>
        </p:txBody>
      </p:sp>
      <p:graphicFrame>
        <p:nvGraphicFramePr>
          <p:cNvPr id="13" name="Diagram 12">
            <a:extLst>
              <a:ext uri="{FF2B5EF4-FFF2-40B4-BE49-F238E27FC236}">
                <a16:creationId xmlns:a16="http://schemas.microsoft.com/office/drawing/2014/main" id="{0195EA5D-1C29-4BBD-85E1-018F57FA7578}"/>
              </a:ext>
            </a:extLst>
          </p:cNvPr>
          <p:cNvGraphicFramePr/>
          <p:nvPr>
            <p:extLst>
              <p:ext uri="{D42A27DB-BD31-4B8C-83A1-F6EECF244321}">
                <p14:modId xmlns:p14="http://schemas.microsoft.com/office/powerpoint/2010/main" val="187709421"/>
              </p:ext>
            </p:extLst>
          </p:nvPr>
        </p:nvGraphicFramePr>
        <p:xfrm>
          <a:off x="1539154" y="769424"/>
          <a:ext cx="6604000" cy="38540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 name="Picture 15">
            <a:extLst>
              <a:ext uri="{FF2B5EF4-FFF2-40B4-BE49-F238E27FC236}">
                <a16:creationId xmlns:a16="http://schemas.microsoft.com/office/drawing/2014/main" id="{B5A65C67-C767-402E-9D29-050BBD687410}"/>
              </a:ext>
            </a:extLst>
          </p:cNvPr>
          <p:cNvPicPr>
            <a:picLocks noChangeAspect="1"/>
          </p:cNvPicPr>
          <p:nvPr/>
        </p:nvPicPr>
        <p:blipFill>
          <a:blip r:embed="rId7"/>
          <a:stretch>
            <a:fillRect/>
          </a:stretch>
        </p:blipFill>
        <p:spPr>
          <a:xfrm>
            <a:off x="3884659" y="4843081"/>
            <a:ext cx="1389527" cy="1389600"/>
          </a:xfrm>
          <a:prstGeom prst="rect">
            <a:avLst/>
          </a:prstGeom>
        </p:spPr>
      </p:pic>
      <p:pic>
        <p:nvPicPr>
          <p:cNvPr id="17" name="Picture 5" descr="Picture 5">
            <a:extLst>
              <a:ext uri="{FF2B5EF4-FFF2-40B4-BE49-F238E27FC236}">
                <a16:creationId xmlns:a16="http://schemas.microsoft.com/office/drawing/2014/main" id="{21CB3623-D384-4002-BCE3-0E760FE3A448}"/>
              </a:ext>
            </a:extLst>
          </p:cNvPr>
          <p:cNvPicPr>
            <a:picLocks noChangeAspect="1"/>
          </p:cNvPicPr>
          <p:nvPr/>
        </p:nvPicPr>
        <p:blipFill>
          <a:blip r:embed="rId8"/>
          <a:stretch>
            <a:fillRect/>
          </a:stretch>
        </p:blipFill>
        <p:spPr>
          <a:xfrm>
            <a:off x="2072680" y="4692291"/>
            <a:ext cx="1389528" cy="1389529"/>
          </a:xfrm>
          <a:prstGeom prst="rect">
            <a:avLst/>
          </a:prstGeom>
          <a:ln w="12700">
            <a:miter lim="400000"/>
          </a:ln>
        </p:spPr>
      </p:pic>
      <p:pic>
        <p:nvPicPr>
          <p:cNvPr id="18" name="Picture 17">
            <a:extLst>
              <a:ext uri="{FF2B5EF4-FFF2-40B4-BE49-F238E27FC236}">
                <a16:creationId xmlns:a16="http://schemas.microsoft.com/office/drawing/2014/main" id="{FD33CC3F-1A26-417E-B9B2-8C86EBEEDFC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96637" y="4758669"/>
            <a:ext cx="1389527" cy="1389527"/>
          </a:xfrm>
          <a:prstGeom prst="rect">
            <a:avLst/>
          </a:prstGeom>
        </p:spPr>
      </p:pic>
    </p:spTree>
    <p:extLst>
      <p:ext uri="{BB962C8B-B14F-4D97-AF65-F5344CB8AC3E}">
        <p14:creationId xmlns:p14="http://schemas.microsoft.com/office/powerpoint/2010/main" val="388237405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89CD5-A5C0-4F13-A7AA-267C56998385}"/>
              </a:ext>
            </a:extLst>
          </p:cNvPr>
          <p:cNvSpPr>
            <a:spLocks noGrp="1"/>
          </p:cNvSpPr>
          <p:nvPr>
            <p:ph type="title"/>
          </p:nvPr>
        </p:nvSpPr>
        <p:spPr/>
        <p:txBody>
          <a:bodyPr/>
          <a:lstStyle/>
          <a:p>
            <a:br>
              <a:rPr lang="en-IN" dirty="0"/>
            </a:br>
            <a:r>
              <a:rPr lang="en-IN" dirty="0"/>
              <a:t>Major Treatment Units of ETP</a:t>
            </a:r>
            <a:br>
              <a:rPr lang="en-IN" dirty="0"/>
            </a:br>
            <a:endParaRPr lang="en-IN" dirty="0"/>
          </a:p>
        </p:txBody>
      </p:sp>
      <p:sp>
        <p:nvSpPr>
          <p:cNvPr id="3" name="Content Placeholder 2">
            <a:extLst>
              <a:ext uri="{FF2B5EF4-FFF2-40B4-BE49-F238E27FC236}">
                <a16:creationId xmlns:a16="http://schemas.microsoft.com/office/drawing/2014/main" id="{64F41358-7353-4470-BA6B-3259F7772092}"/>
              </a:ext>
            </a:extLst>
          </p:cNvPr>
          <p:cNvSpPr>
            <a:spLocks noGrp="1"/>
          </p:cNvSpPr>
          <p:nvPr>
            <p:ph idx="1"/>
          </p:nvPr>
        </p:nvSpPr>
        <p:spPr/>
        <p:txBody>
          <a:bodyPr>
            <a:normAutofit lnSpcReduction="10000"/>
          </a:bodyPr>
          <a:lstStyle/>
          <a:p>
            <a:r>
              <a:rPr lang="en-IN" sz="2000" dirty="0"/>
              <a:t>Preliminary Treatment</a:t>
            </a:r>
          </a:p>
          <a:p>
            <a:pPr lvl="1"/>
            <a:r>
              <a:rPr lang="en-US" dirty="0"/>
              <a:t> </a:t>
            </a:r>
            <a:r>
              <a:rPr lang="en-IN" dirty="0">
                <a:solidFill>
                  <a:schemeClr val="tx1"/>
                </a:solidFill>
              </a:rPr>
              <a:t>Screening</a:t>
            </a:r>
          </a:p>
          <a:p>
            <a:pPr lvl="1"/>
            <a:r>
              <a:rPr lang="en-IN" dirty="0">
                <a:solidFill>
                  <a:schemeClr val="tx1"/>
                </a:solidFill>
              </a:rPr>
              <a:t>Oil and Grease Trap</a:t>
            </a:r>
          </a:p>
          <a:p>
            <a:r>
              <a:rPr lang="en-IN" sz="2000" dirty="0"/>
              <a:t>Primary Treatment</a:t>
            </a:r>
          </a:p>
          <a:p>
            <a:pPr lvl="1"/>
            <a:r>
              <a:rPr lang="en-IN" dirty="0">
                <a:solidFill>
                  <a:schemeClr val="tx1"/>
                </a:solidFill>
              </a:rPr>
              <a:t>Equalization / Neutralization Tank</a:t>
            </a:r>
          </a:p>
          <a:p>
            <a:pPr lvl="1"/>
            <a:r>
              <a:rPr lang="en-IN" dirty="0">
                <a:solidFill>
                  <a:schemeClr val="tx1"/>
                </a:solidFill>
              </a:rPr>
              <a:t>Flash Mixer- Alum dosing</a:t>
            </a:r>
          </a:p>
          <a:p>
            <a:pPr lvl="1"/>
            <a:r>
              <a:rPr lang="en-IN" dirty="0">
                <a:solidFill>
                  <a:schemeClr val="tx1"/>
                </a:solidFill>
              </a:rPr>
              <a:t>Flocculator- Polyelectrolyte dosing</a:t>
            </a:r>
          </a:p>
          <a:p>
            <a:pPr lvl="1"/>
            <a:r>
              <a:rPr lang="en-US" dirty="0">
                <a:solidFill>
                  <a:schemeClr val="tx1"/>
                </a:solidFill>
              </a:rPr>
              <a:t>P</a:t>
            </a:r>
            <a:r>
              <a:rPr lang="en-IN" dirty="0" err="1">
                <a:solidFill>
                  <a:schemeClr val="tx1"/>
                </a:solidFill>
              </a:rPr>
              <a:t>rimary</a:t>
            </a:r>
            <a:r>
              <a:rPr lang="en-IN" dirty="0">
                <a:solidFill>
                  <a:schemeClr val="tx1"/>
                </a:solidFill>
              </a:rPr>
              <a:t> Settling Tank </a:t>
            </a:r>
          </a:p>
          <a:p>
            <a:r>
              <a:rPr lang="en-IN" sz="2000" dirty="0"/>
              <a:t> Secondary Treatment</a:t>
            </a:r>
          </a:p>
          <a:p>
            <a:pPr lvl="1"/>
            <a:r>
              <a:rPr lang="en-IN" dirty="0">
                <a:solidFill>
                  <a:schemeClr val="tx1"/>
                </a:solidFill>
              </a:rPr>
              <a:t>Activated Sludge Process</a:t>
            </a:r>
          </a:p>
          <a:p>
            <a:pPr lvl="1"/>
            <a:r>
              <a:rPr lang="en-US" dirty="0">
                <a:solidFill>
                  <a:schemeClr val="tx1"/>
                </a:solidFill>
              </a:rPr>
              <a:t>S</a:t>
            </a:r>
            <a:r>
              <a:rPr lang="en-IN" dirty="0" err="1">
                <a:solidFill>
                  <a:schemeClr val="tx1"/>
                </a:solidFill>
              </a:rPr>
              <a:t>econdary</a:t>
            </a:r>
            <a:r>
              <a:rPr lang="en-IN" dirty="0">
                <a:solidFill>
                  <a:schemeClr val="tx1"/>
                </a:solidFill>
              </a:rPr>
              <a:t> Settling Tank</a:t>
            </a:r>
            <a:endParaRPr lang="en-IN" sz="2400" dirty="0">
              <a:solidFill>
                <a:schemeClr val="tx1"/>
              </a:solidFill>
            </a:endParaRPr>
          </a:p>
          <a:p>
            <a:r>
              <a:rPr lang="en-IN" sz="2000" dirty="0"/>
              <a:t>Tertiary Treatment</a:t>
            </a:r>
          </a:p>
          <a:p>
            <a:pPr lvl="1"/>
            <a:r>
              <a:rPr lang="en-IN" dirty="0">
                <a:solidFill>
                  <a:schemeClr val="tx1"/>
                </a:solidFill>
              </a:rPr>
              <a:t>Filtration</a:t>
            </a:r>
          </a:p>
          <a:p>
            <a:pPr lvl="1"/>
            <a:r>
              <a:rPr lang="en-IN" dirty="0">
                <a:solidFill>
                  <a:schemeClr val="tx1"/>
                </a:solidFill>
              </a:rPr>
              <a:t>Carbon Filter</a:t>
            </a:r>
          </a:p>
          <a:p>
            <a:pPr lvl="1"/>
            <a:r>
              <a:rPr lang="en-IN" dirty="0">
                <a:solidFill>
                  <a:schemeClr val="tx1"/>
                </a:solidFill>
              </a:rPr>
              <a:t>Sand Filter</a:t>
            </a:r>
          </a:p>
          <a:p>
            <a:endParaRPr lang="en-IN" dirty="0"/>
          </a:p>
        </p:txBody>
      </p:sp>
      <p:sp>
        <p:nvSpPr>
          <p:cNvPr id="4" name="Date Placeholder 3">
            <a:extLst>
              <a:ext uri="{FF2B5EF4-FFF2-40B4-BE49-F238E27FC236}">
                <a16:creationId xmlns:a16="http://schemas.microsoft.com/office/drawing/2014/main" id="{89B0703D-C06B-49B2-89E1-121569633C53}"/>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94B804AA-6540-42E3-9EF4-B6FC8699B18C}"/>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350E63C9-EA12-4DBD-BCC9-F5F050D7EE08}"/>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40</a:t>
            </a:fld>
            <a:endParaRPr lang="en-US" dirty="0">
              <a:solidFill>
                <a:srgbClr val="F79646">
                  <a:lumMod val="75000"/>
                </a:srgbClr>
              </a:solidFill>
            </a:endParaRPr>
          </a:p>
        </p:txBody>
      </p:sp>
      <p:pic>
        <p:nvPicPr>
          <p:cNvPr id="7" name="Picture 6">
            <a:extLst>
              <a:ext uri="{FF2B5EF4-FFF2-40B4-BE49-F238E27FC236}">
                <a16:creationId xmlns:a16="http://schemas.microsoft.com/office/drawing/2014/main" id="{2F6AD3B3-EB81-41E6-A582-91130F794D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9776" y="673055"/>
            <a:ext cx="3684120" cy="2763090"/>
          </a:xfrm>
          <a:prstGeom prst="rect">
            <a:avLst/>
          </a:prstGeom>
        </p:spPr>
      </p:pic>
      <p:pic>
        <p:nvPicPr>
          <p:cNvPr id="8" name="Picture 7">
            <a:extLst>
              <a:ext uri="{FF2B5EF4-FFF2-40B4-BE49-F238E27FC236}">
                <a16:creationId xmlns:a16="http://schemas.microsoft.com/office/drawing/2014/main" id="{C4C380F6-4FE2-4B5F-AA08-B75C5F8265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838" y="3599571"/>
            <a:ext cx="3684121" cy="2605088"/>
          </a:xfrm>
          <a:prstGeom prst="rect">
            <a:avLst/>
          </a:prstGeom>
        </p:spPr>
      </p:pic>
    </p:spTree>
    <p:extLst>
      <p:ext uri="{BB962C8B-B14F-4D97-AF65-F5344CB8AC3E}">
        <p14:creationId xmlns:p14="http://schemas.microsoft.com/office/powerpoint/2010/main" val="302565537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CE743-F03D-4AF6-92B8-A9043A27BBB3}"/>
              </a:ext>
            </a:extLst>
          </p:cNvPr>
          <p:cNvSpPr>
            <a:spLocks noGrp="1"/>
          </p:cNvSpPr>
          <p:nvPr>
            <p:ph type="title"/>
          </p:nvPr>
        </p:nvSpPr>
        <p:spPr/>
        <p:txBody>
          <a:bodyPr/>
          <a:lstStyle/>
          <a:p>
            <a:r>
              <a:rPr lang="en-US" dirty="0"/>
              <a:t>Schematic Flow of ETP</a:t>
            </a:r>
            <a:endParaRPr lang="en-IN" dirty="0"/>
          </a:p>
        </p:txBody>
      </p:sp>
      <p:sp>
        <p:nvSpPr>
          <p:cNvPr id="3" name="Content Placeholder 2">
            <a:extLst>
              <a:ext uri="{FF2B5EF4-FFF2-40B4-BE49-F238E27FC236}">
                <a16:creationId xmlns:a16="http://schemas.microsoft.com/office/drawing/2014/main" id="{749FB5DD-BF1D-43DB-8216-643943FBAED9}"/>
              </a:ext>
            </a:extLst>
          </p:cNvPr>
          <p:cNvSpPr>
            <a:spLocks noGrp="1"/>
          </p:cNvSpPr>
          <p:nvPr>
            <p:ph idx="1"/>
          </p:nvPr>
        </p:nvSpPr>
        <p:spPr/>
        <p:txBody>
          <a:bodyPr/>
          <a:lstStyle/>
          <a:p>
            <a:endParaRPr lang="en-IN"/>
          </a:p>
        </p:txBody>
      </p:sp>
      <p:sp>
        <p:nvSpPr>
          <p:cNvPr id="4" name="Date Placeholder 3">
            <a:extLst>
              <a:ext uri="{FF2B5EF4-FFF2-40B4-BE49-F238E27FC236}">
                <a16:creationId xmlns:a16="http://schemas.microsoft.com/office/drawing/2014/main" id="{F12A69A8-594F-4DEB-960A-199504CAEEDF}"/>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EF8BEF76-2C95-4B2F-A3C6-EAC79B09AEA0}"/>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925BC36A-7042-42CF-ACEC-8444892FE400}"/>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41</a:t>
            </a:fld>
            <a:endParaRPr lang="en-US" dirty="0">
              <a:solidFill>
                <a:srgbClr val="F79646">
                  <a:lumMod val="75000"/>
                </a:srgbClr>
              </a:solidFill>
            </a:endParaRPr>
          </a:p>
        </p:txBody>
      </p:sp>
      <p:pic>
        <p:nvPicPr>
          <p:cNvPr id="7" name="Content Placeholder 3">
            <a:extLst>
              <a:ext uri="{FF2B5EF4-FFF2-40B4-BE49-F238E27FC236}">
                <a16:creationId xmlns:a16="http://schemas.microsoft.com/office/drawing/2014/main" id="{764DD727-4989-453C-A4EB-91B48FC0D860}"/>
              </a:ext>
            </a:extLst>
          </p:cNvPr>
          <p:cNvPicPr>
            <a:picLocks/>
          </p:cNvPicPr>
          <p:nvPr/>
        </p:nvPicPr>
        <p:blipFill rotWithShape="1">
          <a:blip r:embed="rId2">
            <a:extLst>
              <a:ext uri="{28A0092B-C50C-407E-A947-70E740481C1C}">
                <a14:useLocalDpi xmlns:a14="http://schemas.microsoft.com/office/drawing/2010/main" val="0"/>
              </a:ext>
            </a:extLst>
          </a:blip>
          <a:srcRect l="10245" t="6077" r="11163" b="7747"/>
          <a:stretch/>
        </p:blipFill>
        <p:spPr bwMode="auto">
          <a:xfrm>
            <a:off x="504825" y="944562"/>
            <a:ext cx="8791575" cy="5075238"/>
          </a:xfrm>
          <a:prstGeom prst="rect">
            <a:avLst/>
          </a:prstGeom>
          <a:noFill/>
          <a:ln w="9525">
            <a:noFill/>
            <a:miter lim="800000"/>
            <a:headEnd/>
            <a:tailEn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3490956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DC59B-1DBC-489C-851A-F43F95510885}"/>
              </a:ext>
            </a:extLst>
          </p:cNvPr>
          <p:cNvSpPr>
            <a:spLocks noGrp="1"/>
          </p:cNvSpPr>
          <p:nvPr>
            <p:ph type="title"/>
          </p:nvPr>
        </p:nvSpPr>
        <p:spPr/>
        <p:txBody>
          <a:bodyPr/>
          <a:lstStyle/>
          <a:p>
            <a:r>
              <a:rPr lang="en-US" dirty="0"/>
              <a:t>Waste Management</a:t>
            </a:r>
            <a:endParaRPr lang="en-IN" dirty="0"/>
          </a:p>
        </p:txBody>
      </p:sp>
      <p:sp>
        <p:nvSpPr>
          <p:cNvPr id="3" name="Content Placeholder 2">
            <a:extLst>
              <a:ext uri="{FF2B5EF4-FFF2-40B4-BE49-F238E27FC236}">
                <a16:creationId xmlns:a16="http://schemas.microsoft.com/office/drawing/2014/main" id="{B3DB6809-9B53-48E8-89BD-8274BC046A3C}"/>
              </a:ext>
            </a:extLst>
          </p:cNvPr>
          <p:cNvSpPr>
            <a:spLocks noGrp="1"/>
          </p:cNvSpPr>
          <p:nvPr>
            <p:ph idx="1"/>
          </p:nvPr>
        </p:nvSpPr>
        <p:spPr/>
        <p:txBody>
          <a:bodyPr/>
          <a:lstStyle/>
          <a:p>
            <a:r>
              <a:rPr lang="en-US" dirty="0"/>
              <a:t>Non-Hazardous Waste Storage and Segregation System:   </a:t>
            </a:r>
          </a:p>
          <a:p>
            <a:endParaRPr lang="en-IN" dirty="0"/>
          </a:p>
        </p:txBody>
      </p:sp>
      <p:sp>
        <p:nvSpPr>
          <p:cNvPr id="4" name="Date Placeholder 3">
            <a:extLst>
              <a:ext uri="{FF2B5EF4-FFF2-40B4-BE49-F238E27FC236}">
                <a16:creationId xmlns:a16="http://schemas.microsoft.com/office/drawing/2014/main" id="{8B9E4D28-AEE8-4274-8FB4-1DE0D1FCC66D}"/>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3AF3770E-CB59-476A-AC93-6B8BD869D11E}"/>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C8B26DEE-BE0C-430F-BB14-8AF419659CEE}"/>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42</a:t>
            </a:fld>
            <a:endParaRPr lang="en-US" dirty="0">
              <a:solidFill>
                <a:srgbClr val="F79646">
                  <a:lumMod val="75000"/>
                </a:srgbClr>
              </a:solidFill>
            </a:endParaRPr>
          </a:p>
        </p:txBody>
      </p:sp>
      <p:graphicFrame>
        <p:nvGraphicFramePr>
          <p:cNvPr id="7" name="Content Placeholder 3">
            <a:extLst>
              <a:ext uri="{FF2B5EF4-FFF2-40B4-BE49-F238E27FC236}">
                <a16:creationId xmlns:a16="http://schemas.microsoft.com/office/drawing/2014/main" id="{2D7C2929-C9A4-4300-8735-2A4F4BD5DC9A}"/>
              </a:ext>
            </a:extLst>
          </p:cNvPr>
          <p:cNvGraphicFramePr>
            <a:graphicFrameLocks/>
          </p:cNvGraphicFramePr>
          <p:nvPr>
            <p:extLst>
              <p:ext uri="{D42A27DB-BD31-4B8C-83A1-F6EECF244321}">
                <p14:modId xmlns:p14="http://schemas.microsoft.com/office/powerpoint/2010/main" val="617307408"/>
              </p:ext>
            </p:extLst>
          </p:nvPr>
        </p:nvGraphicFramePr>
        <p:xfrm>
          <a:off x="632520" y="1700808"/>
          <a:ext cx="8496944" cy="4129990"/>
        </p:xfrm>
        <a:graphic>
          <a:graphicData uri="http://schemas.openxmlformats.org/drawingml/2006/table">
            <a:tbl>
              <a:tblPr>
                <a:tableStyleId>{5C22544A-7EE6-4342-B048-85BDC9FD1C3A}</a:tableStyleId>
              </a:tblPr>
              <a:tblGrid>
                <a:gridCol w="1609140">
                  <a:extLst>
                    <a:ext uri="{9D8B030D-6E8A-4147-A177-3AD203B41FA5}">
                      <a16:colId xmlns:a16="http://schemas.microsoft.com/office/drawing/2014/main" val="1624508514"/>
                    </a:ext>
                  </a:extLst>
                </a:gridCol>
                <a:gridCol w="5041665">
                  <a:extLst>
                    <a:ext uri="{9D8B030D-6E8A-4147-A177-3AD203B41FA5}">
                      <a16:colId xmlns:a16="http://schemas.microsoft.com/office/drawing/2014/main" val="2289908365"/>
                    </a:ext>
                  </a:extLst>
                </a:gridCol>
                <a:gridCol w="1846139">
                  <a:extLst>
                    <a:ext uri="{9D8B030D-6E8A-4147-A177-3AD203B41FA5}">
                      <a16:colId xmlns:a16="http://schemas.microsoft.com/office/drawing/2014/main" val="1845607298"/>
                    </a:ext>
                  </a:extLst>
                </a:gridCol>
              </a:tblGrid>
              <a:tr h="325981">
                <a:tc>
                  <a:txBody>
                    <a:bodyPr/>
                    <a:lstStyle/>
                    <a:p>
                      <a:pPr algn="ctr" fontAlgn="ctr"/>
                      <a:r>
                        <a:rPr lang="en-IN" sz="1400" b="1" u="none" strike="noStrike" dirty="0">
                          <a:effectLst/>
                          <a:latin typeface="+mn-lt"/>
                        </a:rPr>
                        <a:t>Type of Waste</a:t>
                      </a:r>
                      <a:endParaRPr lang="en-IN" sz="1400" b="1" i="0" u="none" strike="noStrike" dirty="0">
                        <a:solidFill>
                          <a:srgbClr val="000000"/>
                        </a:solidFill>
                        <a:effectLst/>
                        <a:latin typeface="+mn-lt"/>
                      </a:endParaRPr>
                    </a:p>
                  </a:txBody>
                  <a:tcPr marL="8818" marR="8818" marT="88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b="1" u="none" strike="noStrike" dirty="0">
                          <a:effectLst/>
                          <a:latin typeface="+mn-lt"/>
                        </a:rPr>
                        <a:t>Components of Waste</a:t>
                      </a:r>
                      <a:endParaRPr lang="en-IN" sz="1400" b="1" i="0" u="none" strike="noStrike" dirty="0">
                        <a:solidFill>
                          <a:srgbClr val="000000"/>
                        </a:solidFill>
                        <a:effectLst/>
                        <a:latin typeface="+mn-lt"/>
                      </a:endParaRPr>
                    </a:p>
                  </a:txBody>
                  <a:tcPr marL="8818" marR="8818" marT="88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b="1" u="none" strike="noStrike" dirty="0">
                          <a:effectLst/>
                          <a:latin typeface="+mn-lt"/>
                        </a:rPr>
                        <a:t>Colour Code</a:t>
                      </a:r>
                      <a:endParaRPr lang="en-IN" sz="1400" b="1" i="0" u="none" strike="noStrike" dirty="0">
                        <a:solidFill>
                          <a:srgbClr val="000000"/>
                        </a:solidFill>
                        <a:effectLst/>
                        <a:latin typeface="+mn-lt"/>
                      </a:endParaRPr>
                    </a:p>
                  </a:txBody>
                  <a:tcPr marL="8818" marR="8818" marT="88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987276"/>
                  </a:ext>
                </a:extLst>
              </a:tr>
              <a:tr h="547603">
                <a:tc>
                  <a:txBody>
                    <a:bodyPr/>
                    <a:lstStyle/>
                    <a:p>
                      <a:pPr algn="ctr" fontAlgn="t"/>
                      <a:r>
                        <a:rPr lang="en-IN" sz="1400" u="none" strike="noStrike" dirty="0">
                          <a:effectLst/>
                          <a:latin typeface="+mn-lt"/>
                        </a:rPr>
                        <a:t>PAPER</a:t>
                      </a:r>
                      <a:endParaRPr lang="en-IN" sz="1400" b="0" i="0" u="none" strike="noStrike" dirty="0">
                        <a:solidFill>
                          <a:srgbClr val="000000"/>
                        </a:solidFill>
                        <a:effectLst/>
                        <a:latin typeface="+mn-lt"/>
                      </a:endParaRPr>
                    </a:p>
                  </a:txBody>
                  <a:tcPr marL="8818" marR="8818" marT="881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IN" sz="1400" u="none" strike="noStrike" dirty="0">
                          <a:effectLst/>
                          <a:latin typeface="+mn-lt"/>
                        </a:rPr>
                        <a:t>Office papers, Labels, Sutli, Packing Materials, Newspapers, Cotton Waste</a:t>
                      </a:r>
                      <a:endParaRPr lang="en-IN" sz="1400" b="0" i="0" u="none" strike="noStrike" dirty="0">
                        <a:solidFill>
                          <a:srgbClr val="000000"/>
                        </a:solidFill>
                        <a:effectLst/>
                        <a:latin typeface="+mn-lt"/>
                      </a:endParaRPr>
                    </a:p>
                  </a:txBody>
                  <a:tcPr marL="8818" marR="8818" marT="881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IN" sz="1400" u="none" strike="noStrike" dirty="0">
                          <a:effectLst/>
                          <a:highlight>
                            <a:srgbClr val="FFFF00"/>
                          </a:highlight>
                          <a:latin typeface="+mn-lt"/>
                        </a:rPr>
                        <a:t>YELLOW</a:t>
                      </a:r>
                      <a:endParaRPr lang="en-IN" sz="1400" b="0" i="0" u="none" strike="noStrike" dirty="0">
                        <a:solidFill>
                          <a:srgbClr val="000000"/>
                        </a:solidFill>
                        <a:effectLst/>
                        <a:highlight>
                          <a:srgbClr val="FFFF00"/>
                        </a:highlight>
                        <a:latin typeface="+mn-lt"/>
                      </a:endParaRPr>
                    </a:p>
                  </a:txBody>
                  <a:tcPr marL="8818" marR="8818" marT="881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540945950"/>
                  </a:ext>
                </a:extLst>
              </a:tr>
              <a:tr h="547603">
                <a:tc>
                  <a:txBody>
                    <a:bodyPr/>
                    <a:lstStyle/>
                    <a:p>
                      <a:pPr algn="ctr" fontAlgn="t"/>
                      <a:r>
                        <a:rPr lang="en-IN" sz="1400" u="none" strike="noStrike" dirty="0">
                          <a:effectLst/>
                          <a:latin typeface="+mn-lt"/>
                        </a:rPr>
                        <a:t>PLASTIC</a:t>
                      </a:r>
                      <a:endParaRPr lang="en-IN" sz="1400" b="0" i="0" u="none" strike="noStrike" dirty="0">
                        <a:solidFill>
                          <a:srgbClr val="000000"/>
                        </a:solidFill>
                        <a:effectLst/>
                        <a:latin typeface="+mn-lt"/>
                      </a:endParaRPr>
                    </a:p>
                  </a:txBody>
                  <a:tcPr marL="8818" marR="8818" marT="881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IN" sz="1400" u="none" strike="noStrike" dirty="0">
                          <a:effectLst/>
                          <a:latin typeface="+mn-lt"/>
                        </a:rPr>
                        <a:t>Damaged plastic,/ Rubber handgloves, polyethylene liners &amp; damaged HDPE bags </a:t>
                      </a:r>
                      <a:endParaRPr lang="en-IN" sz="1400" b="0" i="0" u="none" strike="noStrike" dirty="0">
                        <a:solidFill>
                          <a:srgbClr val="000000"/>
                        </a:solidFill>
                        <a:effectLst/>
                        <a:latin typeface="+mn-lt"/>
                      </a:endParaRPr>
                    </a:p>
                  </a:txBody>
                  <a:tcPr marL="8818" marR="8818" marT="881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IN" sz="1400" dirty="0">
                          <a:highlight>
                            <a:srgbClr val="C0C0C0"/>
                          </a:highlight>
                          <a:latin typeface="+mn-lt"/>
                        </a:rPr>
                        <a:t>GREY</a:t>
                      </a:r>
                    </a:p>
                  </a:txBody>
                  <a:tcPr marL="8818" marR="8818" marT="881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752156264"/>
                  </a:ext>
                </a:extLst>
              </a:tr>
              <a:tr h="540300">
                <a:tc>
                  <a:txBody>
                    <a:bodyPr/>
                    <a:lstStyle/>
                    <a:p>
                      <a:pPr algn="ctr" fontAlgn="t"/>
                      <a:r>
                        <a:rPr lang="en-IN" sz="1400" u="none" strike="noStrike" dirty="0">
                          <a:effectLst/>
                          <a:latin typeface="+mn-lt"/>
                        </a:rPr>
                        <a:t>GASKETS</a:t>
                      </a:r>
                      <a:endParaRPr lang="en-IN" sz="1400" b="0" i="0" u="none" strike="noStrike" dirty="0">
                        <a:solidFill>
                          <a:srgbClr val="000000"/>
                        </a:solidFill>
                        <a:effectLst/>
                        <a:latin typeface="+mn-lt"/>
                      </a:endParaRPr>
                    </a:p>
                  </a:txBody>
                  <a:tcPr marL="8818" marR="8818" marT="881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IN" sz="1400" u="none" strike="noStrike" dirty="0">
                          <a:effectLst/>
                          <a:latin typeface="+mn-lt"/>
                        </a:rPr>
                        <a:t>Used/Damaged Gaskets/Gasket Cuttings</a:t>
                      </a:r>
                      <a:endParaRPr lang="en-IN" sz="1400" b="0" i="0" u="none" strike="noStrike" dirty="0">
                        <a:solidFill>
                          <a:srgbClr val="000000"/>
                        </a:solidFill>
                        <a:effectLst/>
                        <a:latin typeface="+mn-lt"/>
                      </a:endParaRPr>
                    </a:p>
                  </a:txBody>
                  <a:tcPr marL="8818" marR="8818" marT="881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IN" sz="1400" u="none" strike="noStrike" dirty="0">
                          <a:effectLst/>
                          <a:latin typeface="+mn-lt"/>
                        </a:rPr>
                        <a:t>GREEN</a:t>
                      </a:r>
                      <a:endParaRPr lang="en-IN" sz="1400" b="0" i="0" u="none" strike="noStrike" dirty="0">
                        <a:solidFill>
                          <a:srgbClr val="000000"/>
                        </a:solidFill>
                        <a:effectLst/>
                        <a:latin typeface="+mn-lt"/>
                      </a:endParaRPr>
                    </a:p>
                  </a:txBody>
                  <a:tcPr marL="8818" marR="8818" marT="881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420192214"/>
                  </a:ext>
                </a:extLst>
              </a:tr>
              <a:tr h="540300">
                <a:tc>
                  <a:txBody>
                    <a:bodyPr/>
                    <a:lstStyle/>
                    <a:p>
                      <a:pPr algn="ctr" fontAlgn="t"/>
                      <a:r>
                        <a:rPr lang="en-IN" sz="1400" u="none" strike="noStrike" dirty="0">
                          <a:effectLst/>
                          <a:latin typeface="+mn-lt"/>
                        </a:rPr>
                        <a:t>GLASS</a:t>
                      </a:r>
                      <a:endParaRPr lang="en-IN" sz="1400" b="0" i="0" u="none" strike="noStrike" dirty="0">
                        <a:solidFill>
                          <a:srgbClr val="000000"/>
                        </a:solidFill>
                        <a:effectLst/>
                        <a:latin typeface="+mn-lt"/>
                      </a:endParaRPr>
                    </a:p>
                  </a:txBody>
                  <a:tcPr marL="8818" marR="8818" marT="881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IN" sz="1400" u="none" strike="noStrike" dirty="0">
                          <a:effectLst/>
                          <a:latin typeface="+mn-lt"/>
                        </a:rPr>
                        <a:t>Lab bottles, Broken pieces, Fused bulbs</a:t>
                      </a:r>
                      <a:endParaRPr lang="en-IN" sz="1400" b="0" i="0" u="none" strike="noStrike" dirty="0">
                        <a:solidFill>
                          <a:srgbClr val="000000"/>
                        </a:solidFill>
                        <a:effectLst/>
                        <a:latin typeface="+mn-lt"/>
                      </a:endParaRPr>
                    </a:p>
                  </a:txBody>
                  <a:tcPr marL="8818" marR="8818" marT="881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IN" sz="1400" u="none" strike="noStrike" dirty="0">
                          <a:effectLst/>
                          <a:latin typeface="+mn-lt"/>
                        </a:rPr>
                        <a:t>ORANGE</a:t>
                      </a:r>
                      <a:endParaRPr lang="en-IN" sz="1400" b="0" i="0" u="none" strike="noStrike" dirty="0">
                        <a:solidFill>
                          <a:srgbClr val="000000"/>
                        </a:solidFill>
                        <a:effectLst/>
                        <a:latin typeface="+mn-lt"/>
                      </a:endParaRPr>
                    </a:p>
                  </a:txBody>
                  <a:tcPr marL="8818" marR="8818" marT="881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42141565"/>
                  </a:ext>
                </a:extLst>
              </a:tr>
              <a:tr h="540300">
                <a:tc>
                  <a:txBody>
                    <a:bodyPr/>
                    <a:lstStyle/>
                    <a:p>
                      <a:pPr algn="ctr" fontAlgn="t"/>
                      <a:r>
                        <a:rPr lang="en-IN" sz="1400" u="none" strike="noStrike" dirty="0">
                          <a:effectLst/>
                          <a:latin typeface="+mn-lt"/>
                        </a:rPr>
                        <a:t>SWEEPED DUST</a:t>
                      </a:r>
                      <a:endParaRPr lang="en-IN" sz="1400" b="0" i="0" u="none" strike="noStrike" dirty="0">
                        <a:solidFill>
                          <a:srgbClr val="000000"/>
                        </a:solidFill>
                        <a:effectLst/>
                        <a:latin typeface="+mn-lt"/>
                      </a:endParaRPr>
                    </a:p>
                  </a:txBody>
                  <a:tcPr marL="8818" marR="8818" marT="881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IN" sz="1400" u="none" strike="noStrike" dirty="0">
                          <a:effectLst/>
                          <a:latin typeface="+mn-lt"/>
                        </a:rPr>
                        <a:t>Sweep dusts</a:t>
                      </a:r>
                      <a:endParaRPr lang="en-IN" sz="1400" b="0" i="0" u="none" strike="noStrike" dirty="0">
                        <a:solidFill>
                          <a:srgbClr val="000000"/>
                        </a:solidFill>
                        <a:effectLst/>
                        <a:latin typeface="+mn-lt"/>
                      </a:endParaRPr>
                    </a:p>
                  </a:txBody>
                  <a:tcPr marL="8818" marR="8818" marT="881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IN" sz="1400" u="none" strike="noStrike" dirty="0">
                          <a:effectLst/>
                          <a:latin typeface="+mn-lt"/>
                        </a:rPr>
                        <a:t>RED</a:t>
                      </a:r>
                      <a:endParaRPr lang="en-IN" sz="1400" b="0" i="0" u="none" strike="noStrike" dirty="0">
                        <a:solidFill>
                          <a:srgbClr val="000000"/>
                        </a:solidFill>
                        <a:effectLst/>
                        <a:latin typeface="+mn-lt"/>
                      </a:endParaRPr>
                    </a:p>
                  </a:txBody>
                  <a:tcPr marL="8818" marR="8818" marT="881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890338616"/>
                  </a:ext>
                </a:extLst>
              </a:tr>
              <a:tr h="547603">
                <a:tc>
                  <a:txBody>
                    <a:bodyPr/>
                    <a:lstStyle/>
                    <a:p>
                      <a:pPr algn="ctr" fontAlgn="t"/>
                      <a:r>
                        <a:rPr lang="en-IN" sz="1400" u="none" strike="noStrike" dirty="0">
                          <a:effectLst/>
                          <a:latin typeface="+mn-lt"/>
                        </a:rPr>
                        <a:t>METAL</a:t>
                      </a:r>
                      <a:endParaRPr lang="en-IN" sz="1400" b="0" i="0" u="none" strike="noStrike" dirty="0">
                        <a:solidFill>
                          <a:srgbClr val="000000"/>
                        </a:solidFill>
                        <a:effectLst/>
                        <a:latin typeface="+mn-lt"/>
                      </a:endParaRPr>
                    </a:p>
                  </a:txBody>
                  <a:tcPr marL="8818" marR="8818" marT="881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IN" sz="1400" u="none" strike="noStrike" dirty="0">
                          <a:effectLst/>
                          <a:latin typeface="+mn-lt"/>
                        </a:rPr>
                        <a:t>Mild steel, SS, Aluminium waste of small size, Damaged nut bolts</a:t>
                      </a:r>
                      <a:endParaRPr lang="en-IN" sz="1400" b="0" i="0" u="none" strike="noStrike" dirty="0">
                        <a:solidFill>
                          <a:srgbClr val="000000"/>
                        </a:solidFill>
                        <a:effectLst/>
                        <a:latin typeface="+mn-lt"/>
                      </a:endParaRPr>
                    </a:p>
                  </a:txBody>
                  <a:tcPr marL="8818" marR="8818" marT="881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IN" sz="1400" u="none" strike="noStrike" dirty="0">
                          <a:effectLst/>
                          <a:latin typeface="+mn-lt"/>
                        </a:rPr>
                        <a:t>BLUE</a:t>
                      </a:r>
                      <a:endParaRPr lang="en-IN" sz="1400" b="0" i="0" u="none" strike="noStrike" dirty="0">
                        <a:solidFill>
                          <a:srgbClr val="000000"/>
                        </a:solidFill>
                        <a:effectLst/>
                        <a:latin typeface="+mn-lt"/>
                      </a:endParaRPr>
                    </a:p>
                  </a:txBody>
                  <a:tcPr marL="8818" marR="8818" marT="881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3044639272"/>
                  </a:ext>
                </a:extLst>
              </a:tr>
              <a:tr h="540300">
                <a:tc>
                  <a:txBody>
                    <a:bodyPr/>
                    <a:lstStyle/>
                    <a:p>
                      <a:pPr algn="ctr" fontAlgn="t"/>
                      <a:r>
                        <a:rPr lang="en-IN" sz="1400" u="none" strike="noStrike" dirty="0">
                          <a:effectLst/>
                          <a:latin typeface="+mn-lt"/>
                        </a:rPr>
                        <a:t>FOOD</a:t>
                      </a:r>
                      <a:endParaRPr lang="en-IN" sz="1400" b="0" i="0" u="none" strike="noStrike" dirty="0">
                        <a:solidFill>
                          <a:srgbClr val="000000"/>
                        </a:solidFill>
                        <a:effectLst/>
                        <a:latin typeface="+mn-lt"/>
                      </a:endParaRPr>
                    </a:p>
                  </a:txBody>
                  <a:tcPr marL="8818" marR="8818" marT="881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IN" sz="1400" u="none" strike="noStrike" dirty="0">
                          <a:effectLst/>
                          <a:latin typeface="+mn-lt"/>
                        </a:rPr>
                        <a:t>Left overs of food</a:t>
                      </a:r>
                      <a:endParaRPr lang="en-IN" sz="1400" b="0" i="0" u="none" strike="noStrike" dirty="0">
                        <a:solidFill>
                          <a:srgbClr val="000000"/>
                        </a:solidFill>
                        <a:effectLst/>
                        <a:latin typeface="+mn-lt"/>
                      </a:endParaRPr>
                    </a:p>
                  </a:txBody>
                  <a:tcPr marL="8818" marR="8818" marT="881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IN" sz="1400" u="none" strike="noStrike" dirty="0">
                          <a:effectLst/>
                          <a:latin typeface="+mn-lt"/>
                        </a:rPr>
                        <a:t>WHITE</a:t>
                      </a:r>
                      <a:endParaRPr lang="en-IN" sz="1400" b="0" i="0" u="none" strike="noStrike" dirty="0">
                        <a:solidFill>
                          <a:srgbClr val="000000"/>
                        </a:solidFill>
                        <a:effectLst/>
                        <a:latin typeface="+mn-lt"/>
                      </a:endParaRPr>
                    </a:p>
                  </a:txBody>
                  <a:tcPr marL="8818" marR="8818" marT="881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3653904"/>
                  </a:ext>
                </a:extLst>
              </a:tr>
            </a:tbl>
          </a:graphicData>
        </a:graphic>
      </p:graphicFrame>
    </p:spTree>
    <p:extLst>
      <p:ext uri="{BB962C8B-B14F-4D97-AF65-F5344CB8AC3E}">
        <p14:creationId xmlns:p14="http://schemas.microsoft.com/office/powerpoint/2010/main" val="373662844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FCA2D17-E8BB-484D-93D9-4AF5A0B5C0D1}"/>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1E5F18E4-A925-4E09-8CA1-1C88BB41F3D3}"/>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81134A09-1465-45DF-A5C0-201F054F6EAD}"/>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43</a:t>
            </a:fld>
            <a:endParaRPr lang="en-US" dirty="0">
              <a:solidFill>
                <a:srgbClr val="F79646">
                  <a:lumMod val="75000"/>
                </a:srgbClr>
              </a:solidFill>
            </a:endParaRPr>
          </a:p>
        </p:txBody>
      </p:sp>
      <p:pic>
        <p:nvPicPr>
          <p:cNvPr id="8" name="Content Placeholder 13">
            <a:extLst>
              <a:ext uri="{FF2B5EF4-FFF2-40B4-BE49-F238E27FC236}">
                <a16:creationId xmlns:a16="http://schemas.microsoft.com/office/drawing/2014/main" id="{6A748CF5-B941-49EC-B3A6-3697E57976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9199" y="3500339"/>
            <a:ext cx="3707672" cy="1670383"/>
          </a:xfrm>
          <a:prstGeom prst="rect">
            <a:avLst/>
          </a:prstGeom>
        </p:spPr>
      </p:pic>
      <p:pic>
        <p:nvPicPr>
          <p:cNvPr id="9" name="Picture 8">
            <a:extLst>
              <a:ext uri="{FF2B5EF4-FFF2-40B4-BE49-F238E27FC236}">
                <a16:creationId xmlns:a16="http://schemas.microsoft.com/office/drawing/2014/main" id="{48B9A96E-E431-446E-95AA-90A75CC24F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154" y="3505200"/>
            <a:ext cx="3707672" cy="1670383"/>
          </a:xfrm>
          <a:prstGeom prst="rect">
            <a:avLst/>
          </a:prstGeom>
        </p:spPr>
      </p:pic>
      <p:pic>
        <p:nvPicPr>
          <p:cNvPr id="10" name="Picture 9">
            <a:extLst>
              <a:ext uri="{FF2B5EF4-FFF2-40B4-BE49-F238E27FC236}">
                <a16:creationId xmlns:a16="http://schemas.microsoft.com/office/drawing/2014/main" id="{BDC37120-5F51-4F57-9E89-2DFCEF407C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1343" y="1521224"/>
            <a:ext cx="3721027" cy="1676400"/>
          </a:xfrm>
          <a:prstGeom prst="rect">
            <a:avLst/>
          </a:prstGeom>
        </p:spPr>
      </p:pic>
      <p:pic>
        <p:nvPicPr>
          <p:cNvPr id="11" name="Picture 10">
            <a:extLst>
              <a:ext uri="{FF2B5EF4-FFF2-40B4-BE49-F238E27FC236}">
                <a16:creationId xmlns:a16="http://schemas.microsoft.com/office/drawing/2014/main" id="{BD866EFB-C2E6-42DF-8296-D508E4261D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799" y="1524000"/>
            <a:ext cx="3721027" cy="1676400"/>
          </a:xfrm>
          <a:prstGeom prst="rect">
            <a:avLst/>
          </a:prstGeom>
        </p:spPr>
      </p:pic>
      <p:sp>
        <p:nvSpPr>
          <p:cNvPr id="12" name="Title 1">
            <a:extLst>
              <a:ext uri="{FF2B5EF4-FFF2-40B4-BE49-F238E27FC236}">
                <a16:creationId xmlns:a16="http://schemas.microsoft.com/office/drawing/2014/main" id="{396B355F-D8BA-44EC-9379-65AE82E07B6B}"/>
              </a:ext>
            </a:extLst>
          </p:cNvPr>
          <p:cNvSpPr txBox="1">
            <a:spLocks/>
          </p:cNvSpPr>
          <p:nvPr/>
        </p:nvSpPr>
        <p:spPr bwMode="auto">
          <a:xfrm>
            <a:off x="2677994" y="5088012"/>
            <a:ext cx="4110037" cy="1362916"/>
          </a:xfrm>
          <a:prstGeom prst="rect">
            <a:avLst/>
          </a:prstGeom>
          <a:noFill/>
          <a:ln w="9525">
            <a:noFill/>
            <a:miter lim="800000"/>
            <a:headEnd/>
            <a:tailEnd/>
          </a:ln>
        </p:spPr>
        <p:txBody>
          <a:bodyPr vert="horz" wrap="square" lIns="95779" tIns="47890" rIns="95779" bIns="47890" numCol="1" anchor="ctr" anchorCtr="0" compatLnSpc="1">
            <a:prstTxWarp prst="textNoShape">
              <a:avLst/>
            </a:prstTxWarp>
          </a:bodyPr>
          <a:lstStyle>
            <a:lvl1pPr algn="l" defTabSz="957263" rtl="0" eaLnBrk="1" fontAlgn="base" hangingPunct="1">
              <a:spcBef>
                <a:spcPct val="0"/>
              </a:spcBef>
              <a:spcAft>
                <a:spcPct val="0"/>
              </a:spcAft>
              <a:defRPr sz="3200">
                <a:solidFill>
                  <a:srgbClr val="336699"/>
                </a:solidFill>
                <a:latin typeface="Microsoft Sans Serif" panose="020B0604020202020204" pitchFamily="34" charset="0"/>
                <a:ea typeface="Verdana" panose="020B0604030504040204" pitchFamily="34" charset="0"/>
                <a:cs typeface="Microsoft Sans Serif" panose="020B0604020202020204" pitchFamily="34" charset="0"/>
              </a:defRPr>
            </a:lvl1pPr>
            <a:lvl2pPr algn="l" defTabSz="957263" rtl="0" eaLnBrk="1" fontAlgn="base" hangingPunct="1">
              <a:spcBef>
                <a:spcPct val="0"/>
              </a:spcBef>
              <a:spcAft>
                <a:spcPct val="0"/>
              </a:spcAft>
              <a:defRPr sz="3800">
                <a:solidFill>
                  <a:srgbClr val="336699"/>
                </a:solidFill>
                <a:latin typeface="Neuropolitical" pitchFamily="34" charset="0"/>
              </a:defRPr>
            </a:lvl2pPr>
            <a:lvl3pPr algn="l" defTabSz="957263" rtl="0" eaLnBrk="1" fontAlgn="base" hangingPunct="1">
              <a:spcBef>
                <a:spcPct val="0"/>
              </a:spcBef>
              <a:spcAft>
                <a:spcPct val="0"/>
              </a:spcAft>
              <a:defRPr sz="3800">
                <a:solidFill>
                  <a:srgbClr val="336699"/>
                </a:solidFill>
                <a:latin typeface="Neuropolitical" pitchFamily="34" charset="0"/>
              </a:defRPr>
            </a:lvl3pPr>
            <a:lvl4pPr algn="l" defTabSz="957263" rtl="0" eaLnBrk="1" fontAlgn="base" hangingPunct="1">
              <a:spcBef>
                <a:spcPct val="0"/>
              </a:spcBef>
              <a:spcAft>
                <a:spcPct val="0"/>
              </a:spcAft>
              <a:defRPr sz="3800">
                <a:solidFill>
                  <a:srgbClr val="336699"/>
                </a:solidFill>
                <a:latin typeface="Neuropolitical" pitchFamily="34" charset="0"/>
              </a:defRPr>
            </a:lvl4pPr>
            <a:lvl5pPr algn="l" defTabSz="957263" rtl="0" eaLnBrk="1" fontAlgn="base" hangingPunct="1">
              <a:spcBef>
                <a:spcPct val="0"/>
              </a:spcBef>
              <a:spcAft>
                <a:spcPct val="0"/>
              </a:spcAft>
              <a:defRPr sz="3800">
                <a:solidFill>
                  <a:srgbClr val="336699"/>
                </a:solidFill>
                <a:latin typeface="Neuropolitical" pitchFamily="34" charset="0"/>
              </a:defRPr>
            </a:lvl5pPr>
            <a:lvl6pPr marL="429814" algn="l" defTabSz="958126" rtl="0" eaLnBrk="1" fontAlgn="base" hangingPunct="1">
              <a:spcBef>
                <a:spcPct val="0"/>
              </a:spcBef>
              <a:spcAft>
                <a:spcPct val="0"/>
              </a:spcAft>
              <a:defRPr sz="3800">
                <a:solidFill>
                  <a:srgbClr val="336699"/>
                </a:solidFill>
                <a:latin typeface="Neuropolitical" pitchFamily="34" charset="0"/>
              </a:defRPr>
            </a:lvl6pPr>
            <a:lvl7pPr marL="859627" algn="l" defTabSz="958126" rtl="0" eaLnBrk="1" fontAlgn="base" hangingPunct="1">
              <a:spcBef>
                <a:spcPct val="0"/>
              </a:spcBef>
              <a:spcAft>
                <a:spcPct val="0"/>
              </a:spcAft>
              <a:defRPr sz="3800">
                <a:solidFill>
                  <a:srgbClr val="336699"/>
                </a:solidFill>
                <a:latin typeface="Neuropolitical" pitchFamily="34" charset="0"/>
              </a:defRPr>
            </a:lvl7pPr>
            <a:lvl8pPr marL="1289441" algn="l" defTabSz="958126" rtl="0" eaLnBrk="1" fontAlgn="base" hangingPunct="1">
              <a:spcBef>
                <a:spcPct val="0"/>
              </a:spcBef>
              <a:spcAft>
                <a:spcPct val="0"/>
              </a:spcAft>
              <a:defRPr sz="3800">
                <a:solidFill>
                  <a:srgbClr val="336699"/>
                </a:solidFill>
                <a:latin typeface="Neuropolitical" pitchFamily="34" charset="0"/>
              </a:defRPr>
            </a:lvl8pPr>
            <a:lvl9pPr marL="1719255" algn="l" defTabSz="958126" rtl="0" eaLnBrk="1" fontAlgn="base" hangingPunct="1">
              <a:spcBef>
                <a:spcPct val="0"/>
              </a:spcBef>
              <a:spcAft>
                <a:spcPct val="0"/>
              </a:spcAft>
              <a:defRPr sz="3800">
                <a:solidFill>
                  <a:srgbClr val="336699"/>
                </a:solidFill>
                <a:latin typeface="Neuropolitical" pitchFamily="34" charset="0"/>
              </a:defRPr>
            </a:lvl9pPr>
          </a:lstStyle>
          <a:p>
            <a:r>
              <a:rPr lang="en-US" sz="2000" kern="0" dirty="0">
                <a:latin typeface="Arial" panose="020B0604020202020204" pitchFamily="34" charset="0"/>
                <a:cs typeface="Arial" panose="020B0604020202020204" pitchFamily="34" charset="0"/>
              </a:rPr>
              <a:t>Trees &amp; Shrubs :- +2500 Number</a:t>
            </a:r>
            <a:endParaRPr lang="en-US" sz="2000" kern="0" dirty="0"/>
          </a:p>
        </p:txBody>
      </p:sp>
      <p:sp>
        <p:nvSpPr>
          <p:cNvPr id="14" name="Title 13">
            <a:extLst>
              <a:ext uri="{FF2B5EF4-FFF2-40B4-BE49-F238E27FC236}">
                <a16:creationId xmlns:a16="http://schemas.microsoft.com/office/drawing/2014/main" id="{10D5A560-3870-4459-A4FF-A432FFAC0BEE}"/>
              </a:ext>
            </a:extLst>
          </p:cNvPr>
          <p:cNvSpPr>
            <a:spLocks noGrp="1"/>
          </p:cNvSpPr>
          <p:nvPr>
            <p:ph type="title"/>
          </p:nvPr>
        </p:nvSpPr>
        <p:spPr/>
        <p:txBody>
          <a:bodyPr/>
          <a:lstStyle/>
          <a:p>
            <a:br>
              <a:rPr lang="en-US" dirty="0"/>
            </a:br>
            <a:r>
              <a:rPr lang="en-US" dirty="0"/>
              <a:t>Site 1 Plantation Pictures</a:t>
            </a:r>
            <a:br>
              <a:rPr lang="en-IN" dirty="0"/>
            </a:br>
            <a:endParaRPr lang="en-IN" dirty="0"/>
          </a:p>
        </p:txBody>
      </p:sp>
    </p:spTree>
    <p:extLst>
      <p:ext uri="{BB962C8B-B14F-4D97-AF65-F5344CB8AC3E}">
        <p14:creationId xmlns:p14="http://schemas.microsoft.com/office/powerpoint/2010/main" val="425722094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44B12-EAE5-4C8E-AB13-1193EF976B1A}"/>
              </a:ext>
            </a:extLst>
          </p:cNvPr>
          <p:cNvSpPr>
            <a:spLocks noGrp="1"/>
          </p:cNvSpPr>
          <p:nvPr>
            <p:ph type="title"/>
          </p:nvPr>
        </p:nvSpPr>
        <p:spPr/>
        <p:txBody>
          <a:bodyPr/>
          <a:lstStyle/>
          <a:p>
            <a:r>
              <a:rPr lang="en-US" dirty="0"/>
              <a:t>Site 2,3 Plantation Pictures</a:t>
            </a:r>
            <a:endParaRPr lang="en-IN" dirty="0"/>
          </a:p>
        </p:txBody>
      </p:sp>
      <p:sp>
        <p:nvSpPr>
          <p:cNvPr id="3" name="Date Placeholder 2">
            <a:extLst>
              <a:ext uri="{FF2B5EF4-FFF2-40B4-BE49-F238E27FC236}">
                <a16:creationId xmlns:a16="http://schemas.microsoft.com/office/drawing/2014/main" id="{68A9B6CF-071E-4104-9A5E-BFA2652A5C93}"/>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4" name="Footer Placeholder 3">
            <a:extLst>
              <a:ext uri="{FF2B5EF4-FFF2-40B4-BE49-F238E27FC236}">
                <a16:creationId xmlns:a16="http://schemas.microsoft.com/office/drawing/2014/main" id="{4D6F0A61-0BDF-49F9-A497-FBCEFA8759F1}"/>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5" name="Slide Number Placeholder 4">
            <a:extLst>
              <a:ext uri="{FF2B5EF4-FFF2-40B4-BE49-F238E27FC236}">
                <a16:creationId xmlns:a16="http://schemas.microsoft.com/office/drawing/2014/main" id="{E40CFE3C-CC09-4A9A-8518-CB401ECC956C}"/>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44</a:t>
            </a:fld>
            <a:endParaRPr lang="en-US" dirty="0">
              <a:solidFill>
                <a:srgbClr val="F79646">
                  <a:lumMod val="75000"/>
                </a:srgbClr>
              </a:solidFill>
            </a:endParaRPr>
          </a:p>
        </p:txBody>
      </p:sp>
      <p:sp>
        <p:nvSpPr>
          <p:cNvPr id="7" name="Title 1">
            <a:extLst>
              <a:ext uri="{FF2B5EF4-FFF2-40B4-BE49-F238E27FC236}">
                <a16:creationId xmlns:a16="http://schemas.microsoft.com/office/drawing/2014/main" id="{419F1FCB-D877-445F-9FCE-291DE52DC8B3}"/>
              </a:ext>
            </a:extLst>
          </p:cNvPr>
          <p:cNvSpPr txBox="1">
            <a:spLocks/>
          </p:cNvSpPr>
          <p:nvPr/>
        </p:nvSpPr>
        <p:spPr bwMode="auto">
          <a:xfrm>
            <a:off x="247650" y="228600"/>
            <a:ext cx="9410700" cy="838200"/>
          </a:xfrm>
          <a:prstGeom prst="rect">
            <a:avLst/>
          </a:prstGeom>
          <a:noFill/>
          <a:ln w="9525">
            <a:noFill/>
            <a:miter lim="800000"/>
            <a:headEnd/>
            <a:tailEnd/>
          </a:ln>
        </p:spPr>
        <p:txBody>
          <a:bodyPr vert="horz" wrap="square" lIns="95779" tIns="47890" rIns="95779" bIns="47890" numCol="1" anchor="ctr" anchorCtr="0" compatLnSpc="1">
            <a:prstTxWarp prst="textNoShape">
              <a:avLst/>
            </a:prstTxWarp>
          </a:bodyPr>
          <a:lstStyle>
            <a:lvl1pPr algn="l" defTabSz="957263" rtl="0" eaLnBrk="1" fontAlgn="base" hangingPunct="1">
              <a:spcBef>
                <a:spcPct val="0"/>
              </a:spcBef>
              <a:spcAft>
                <a:spcPct val="0"/>
              </a:spcAft>
              <a:defRPr sz="3200">
                <a:solidFill>
                  <a:srgbClr val="336699"/>
                </a:solidFill>
                <a:latin typeface="Microsoft Sans Serif" panose="020B0604020202020204" pitchFamily="34" charset="0"/>
                <a:ea typeface="Verdana" panose="020B0604030504040204" pitchFamily="34" charset="0"/>
                <a:cs typeface="Microsoft Sans Serif" panose="020B0604020202020204" pitchFamily="34" charset="0"/>
              </a:defRPr>
            </a:lvl1pPr>
            <a:lvl2pPr algn="l" defTabSz="957263" rtl="0" eaLnBrk="1" fontAlgn="base" hangingPunct="1">
              <a:spcBef>
                <a:spcPct val="0"/>
              </a:spcBef>
              <a:spcAft>
                <a:spcPct val="0"/>
              </a:spcAft>
              <a:defRPr sz="3800">
                <a:solidFill>
                  <a:srgbClr val="336699"/>
                </a:solidFill>
                <a:latin typeface="Neuropolitical" pitchFamily="34" charset="0"/>
              </a:defRPr>
            </a:lvl2pPr>
            <a:lvl3pPr algn="l" defTabSz="957263" rtl="0" eaLnBrk="1" fontAlgn="base" hangingPunct="1">
              <a:spcBef>
                <a:spcPct val="0"/>
              </a:spcBef>
              <a:spcAft>
                <a:spcPct val="0"/>
              </a:spcAft>
              <a:defRPr sz="3800">
                <a:solidFill>
                  <a:srgbClr val="336699"/>
                </a:solidFill>
                <a:latin typeface="Neuropolitical" pitchFamily="34" charset="0"/>
              </a:defRPr>
            </a:lvl3pPr>
            <a:lvl4pPr algn="l" defTabSz="957263" rtl="0" eaLnBrk="1" fontAlgn="base" hangingPunct="1">
              <a:spcBef>
                <a:spcPct val="0"/>
              </a:spcBef>
              <a:spcAft>
                <a:spcPct val="0"/>
              </a:spcAft>
              <a:defRPr sz="3800">
                <a:solidFill>
                  <a:srgbClr val="336699"/>
                </a:solidFill>
                <a:latin typeface="Neuropolitical" pitchFamily="34" charset="0"/>
              </a:defRPr>
            </a:lvl4pPr>
            <a:lvl5pPr algn="l" defTabSz="957263" rtl="0" eaLnBrk="1" fontAlgn="base" hangingPunct="1">
              <a:spcBef>
                <a:spcPct val="0"/>
              </a:spcBef>
              <a:spcAft>
                <a:spcPct val="0"/>
              </a:spcAft>
              <a:defRPr sz="3800">
                <a:solidFill>
                  <a:srgbClr val="336699"/>
                </a:solidFill>
                <a:latin typeface="Neuropolitical" pitchFamily="34" charset="0"/>
              </a:defRPr>
            </a:lvl5pPr>
            <a:lvl6pPr marL="429814" algn="l" defTabSz="958126" rtl="0" eaLnBrk="1" fontAlgn="base" hangingPunct="1">
              <a:spcBef>
                <a:spcPct val="0"/>
              </a:spcBef>
              <a:spcAft>
                <a:spcPct val="0"/>
              </a:spcAft>
              <a:defRPr sz="3800">
                <a:solidFill>
                  <a:srgbClr val="336699"/>
                </a:solidFill>
                <a:latin typeface="Neuropolitical" pitchFamily="34" charset="0"/>
              </a:defRPr>
            </a:lvl6pPr>
            <a:lvl7pPr marL="859627" algn="l" defTabSz="958126" rtl="0" eaLnBrk="1" fontAlgn="base" hangingPunct="1">
              <a:spcBef>
                <a:spcPct val="0"/>
              </a:spcBef>
              <a:spcAft>
                <a:spcPct val="0"/>
              </a:spcAft>
              <a:defRPr sz="3800">
                <a:solidFill>
                  <a:srgbClr val="336699"/>
                </a:solidFill>
                <a:latin typeface="Neuropolitical" pitchFamily="34" charset="0"/>
              </a:defRPr>
            </a:lvl7pPr>
            <a:lvl8pPr marL="1289441" algn="l" defTabSz="958126" rtl="0" eaLnBrk="1" fontAlgn="base" hangingPunct="1">
              <a:spcBef>
                <a:spcPct val="0"/>
              </a:spcBef>
              <a:spcAft>
                <a:spcPct val="0"/>
              </a:spcAft>
              <a:defRPr sz="3800">
                <a:solidFill>
                  <a:srgbClr val="336699"/>
                </a:solidFill>
                <a:latin typeface="Neuropolitical" pitchFamily="34" charset="0"/>
              </a:defRPr>
            </a:lvl8pPr>
            <a:lvl9pPr marL="1719255" algn="l" defTabSz="958126" rtl="0" eaLnBrk="1" fontAlgn="base" hangingPunct="1">
              <a:spcBef>
                <a:spcPct val="0"/>
              </a:spcBef>
              <a:spcAft>
                <a:spcPct val="0"/>
              </a:spcAft>
              <a:defRPr sz="3800">
                <a:solidFill>
                  <a:srgbClr val="336699"/>
                </a:solidFill>
                <a:latin typeface="Neuropolitical" pitchFamily="34" charset="0"/>
              </a:defRPr>
            </a:lvl9pPr>
          </a:lstStyle>
          <a:p>
            <a:endParaRPr lang="en-IN" kern="0" dirty="0"/>
          </a:p>
        </p:txBody>
      </p:sp>
      <p:pic>
        <p:nvPicPr>
          <p:cNvPr id="8" name="Picture 1" descr="image002">
            <a:extLst>
              <a:ext uri="{FF2B5EF4-FFF2-40B4-BE49-F238E27FC236}">
                <a16:creationId xmlns:a16="http://schemas.microsoft.com/office/drawing/2014/main" id="{314BE56E-850B-4F82-BDC8-38F500CB76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0999" y="1236339"/>
            <a:ext cx="4267201" cy="242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image004">
            <a:extLst>
              <a:ext uri="{FF2B5EF4-FFF2-40B4-BE49-F238E27FC236}">
                <a16:creationId xmlns:a16="http://schemas.microsoft.com/office/drawing/2014/main" id="{30C2A781-FD71-4160-9A56-B14CCC1CC2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1404" y="1225129"/>
            <a:ext cx="4269052" cy="2432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image009">
            <a:extLst>
              <a:ext uri="{FF2B5EF4-FFF2-40B4-BE49-F238E27FC236}">
                <a16:creationId xmlns:a16="http://schemas.microsoft.com/office/drawing/2014/main" id="{AEC0DA69-A45B-4040-8E1D-7546F9826E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010" y="3733800"/>
            <a:ext cx="433119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peech Bubble: Rectangle with Corners Rounded 10">
            <a:extLst>
              <a:ext uri="{FF2B5EF4-FFF2-40B4-BE49-F238E27FC236}">
                <a16:creationId xmlns:a16="http://schemas.microsoft.com/office/drawing/2014/main" id="{EE51C4B0-322B-4CDE-83E3-4442F5CC1E2A}"/>
              </a:ext>
            </a:extLst>
          </p:cNvPr>
          <p:cNvSpPr/>
          <p:nvPr/>
        </p:nvSpPr>
        <p:spPr bwMode="auto">
          <a:xfrm>
            <a:off x="672483" y="1683806"/>
            <a:ext cx="1143000" cy="457199"/>
          </a:xfrm>
          <a:prstGeom prst="wedgeRoundRectCallout">
            <a:avLst>
              <a:gd name="adj1" fmla="val 214003"/>
              <a:gd name="adj2" fmla="val 225669"/>
              <a:gd name="adj3" fmla="val 16667"/>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defTabSz="1019175" fontAlgn="base">
              <a:spcBef>
                <a:spcPct val="0"/>
              </a:spcBef>
              <a:spcAft>
                <a:spcPct val="0"/>
              </a:spcAft>
            </a:pPr>
            <a:r>
              <a:rPr lang="en-IN" sz="1200" dirty="0"/>
              <a:t>Miyawaki MD zone (West)</a:t>
            </a:r>
          </a:p>
          <a:p>
            <a:pPr marL="0" marR="0" indent="0" algn="l" defTabSz="1019175" rtl="0" eaLnBrk="1" fontAlgn="base" latinLnBrk="0" hangingPunct="1">
              <a:lnSpc>
                <a:spcPct val="100000"/>
              </a:lnSpc>
              <a:spcBef>
                <a:spcPct val="0"/>
              </a:spcBef>
              <a:spcAft>
                <a:spcPct val="0"/>
              </a:spcAft>
              <a:buClrTx/>
              <a:buSzTx/>
              <a:buFontTx/>
              <a:buNone/>
              <a:tabLst/>
            </a:pPr>
            <a:endParaRPr kumimoji="0" lang="en-IN" sz="2700" b="0" i="0" u="none" strike="noStrike" cap="none" normalizeH="0" baseline="0" dirty="0">
              <a:ln>
                <a:noFill/>
              </a:ln>
              <a:solidFill>
                <a:schemeClr val="tx1"/>
              </a:solidFill>
              <a:effectLst/>
              <a:latin typeface="Times New Roman" pitchFamily="18" charset="0"/>
            </a:endParaRPr>
          </a:p>
        </p:txBody>
      </p:sp>
      <p:sp>
        <p:nvSpPr>
          <p:cNvPr id="12" name="Speech Bubble: Rectangle with Corners Rounded 11">
            <a:extLst>
              <a:ext uri="{FF2B5EF4-FFF2-40B4-BE49-F238E27FC236}">
                <a16:creationId xmlns:a16="http://schemas.microsoft.com/office/drawing/2014/main" id="{4B97D54B-2557-4ABE-8157-B11D5EEA131F}"/>
              </a:ext>
            </a:extLst>
          </p:cNvPr>
          <p:cNvSpPr/>
          <p:nvPr/>
        </p:nvSpPr>
        <p:spPr bwMode="auto">
          <a:xfrm>
            <a:off x="7572136" y="1621628"/>
            <a:ext cx="1295400" cy="457199"/>
          </a:xfrm>
          <a:prstGeom prst="wedgeRoundRectCallout">
            <a:avLst>
              <a:gd name="adj1" fmla="val -162660"/>
              <a:gd name="adj2" fmla="val 247618"/>
              <a:gd name="adj3" fmla="val 16667"/>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defTabSz="1019175" fontAlgn="base">
              <a:spcBef>
                <a:spcPct val="0"/>
              </a:spcBef>
              <a:spcAft>
                <a:spcPct val="0"/>
              </a:spcAft>
            </a:pPr>
            <a:r>
              <a:rPr lang="en-IN" sz="1200" dirty="0"/>
              <a:t>Miyawaki Zone MC-( South)</a:t>
            </a:r>
          </a:p>
          <a:p>
            <a:pPr marL="0" marR="0" indent="0" algn="l" defTabSz="1019175" rtl="0" eaLnBrk="1" fontAlgn="base" latinLnBrk="0" hangingPunct="1">
              <a:lnSpc>
                <a:spcPct val="100000"/>
              </a:lnSpc>
              <a:spcBef>
                <a:spcPct val="0"/>
              </a:spcBef>
              <a:spcAft>
                <a:spcPct val="0"/>
              </a:spcAft>
              <a:buClrTx/>
              <a:buSzTx/>
              <a:buFontTx/>
              <a:buNone/>
              <a:tabLst/>
            </a:pPr>
            <a:endParaRPr kumimoji="0" lang="en-IN" sz="2700" b="0" i="0" u="none" strike="noStrike" cap="none" normalizeH="0" baseline="0" dirty="0">
              <a:ln>
                <a:noFill/>
              </a:ln>
              <a:solidFill>
                <a:schemeClr val="tx1"/>
              </a:solidFill>
              <a:effectLst/>
              <a:latin typeface="Times New Roman" pitchFamily="18" charset="0"/>
            </a:endParaRPr>
          </a:p>
        </p:txBody>
      </p:sp>
      <p:sp>
        <p:nvSpPr>
          <p:cNvPr id="13" name="Speech Bubble: Rectangle with Corners Rounded 12">
            <a:extLst>
              <a:ext uri="{FF2B5EF4-FFF2-40B4-BE49-F238E27FC236}">
                <a16:creationId xmlns:a16="http://schemas.microsoft.com/office/drawing/2014/main" id="{AA434214-A20D-47E0-80E2-DC27DEF0BE2C}"/>
              </a:ext>
            </a:extLst>
          </p:cNvPr>
          <p:cNvSpPr/>
          <p:nvPr/>
        </p:nvSpPr>
        <p:spPr bwMode="auto">
          <a:xfrm>
            <a:off x="672483" y="3874271"/>
            <a:ext cx="2168185" cy="612648"/>
          </a:xfrm>
          <a:prstGeom prst="wedgeRoundRectCallout">
            <a:avLst>
              <a:gd name="adj1" fmla="val 81486"/>
              <a:gd name="adj2" fmla="val 188375"/>
              <a:gd name="adj3" fmla="val 16667"/>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a:r>
              <a:rPr lang="en-IN" sz="1200" dirty="0"/>
              <a:t>Miyawaki Zone MA(East) &amp; </a:t>
            </a:r>
          </a:p>
          <a:p>
            <a:pPr algn="ctr"/>
            <a:r>
              <a:rPr lang="en-IN" sz="1200" dirty="0"/>
              <a:t>Tree zone(North- road side)</a:t>
            </a:r>
          </a:p>
          <a:p>
            <a:pPr marL="0" marR="0" indent="0" algn="l" defTabSz="1019175" rtl="0" eaLnBrk="1" fontAlgn="base" latinLnBrk="0" hangingPunct="1">
              <a:lnSpc>
                <a:spcPct val="100000"/>
              </a:lnSpc>
              <a:spcBef>
                <a:spcPct val="0"/>
              </a:spcBef>
              <a:spcAft>
                <a:spcPct val="0"/>
              </a:spcAft>
              <a:buClrTx/>
              <a:buSzTx/>
              <a:buFontTx/>
              <a:buNone/>
              <a:tabLst/>
            </a:pPr>
            <a:endParaRPr kumimoji="0" lang="en-IN" sz="2700" b="0" i="0" u="none" strike="noStrike" cap="none" normalizeH="0" baseline="0" dirty="0">
              <a:ln>
                <a:noFill/>
              </a:ln>
              <a:solidFill>
                <a:schemeClr val="tx1"/>
              </a:solidFill>
              <a:effectLst/>
              <a:latin typeface="Times New Roman" pitchFamily="18" charset="0"/>
            </a:endParaRPr>
          </a:p>
        </p:txBody>
      </p:sp>
      <p:sp>
        <p:nvSpPr>
          <p:cNvPr id="14" name="Title 1">
            <a:extLst>
              <a:ext uri="{FF2B5EF4-FFF2-40B4-BE49-F238E27FC236}">
                <a16:creationId xmlns:a16="http://schemas.microsoft.com/office/drawing/2014/main" id="{4522DD2D-1B76-4F4D-B302-A0C4C22002EA}"/>
              </a:ext>
            </a:extLst>
          </p:cNvPr>
          <p:cNvSpPr txBox="1">
            <a:spLocks/>
          </p:cNvSpPr>
          <p:nvPr/>
        </p:nvSpPr>
        <p:spPr bwMode="auto">
          <a:xfrm>
            <a:off x="5123480" y="4054096"/>
            <a:ext cx="4110037" cy="1362916"/>
          </a:xfrm>
          <a:prstGeom prst="rect">
            <a:avLst/>
          </a:prstGeom>
          <a:noFill/>
          <a:ln w="9525">
            <a:noFill/>
            <a:miter lim="800000"/>
            <a:headEnd/>
            <a:tailEnd/>
          </a:ln>
        </p:spPr>
        <p:txBody>
          <a:bodyPr vert="horz" wrap="square" lIns="95779" tIns="47890" rIns="95779" bIns="47890" numCol="1" anchor="ctr" anchorCtr="0" compatLnSpc="1">
            <a:prstTxWarp prst="textNoShape">
              <a:avLst/>
            </a:prstTxWarp>
          </a:bodyPr>
          <a:lstStyle>
            <a:lvl1pPr algn="l" defTabSz="957263" rtl="0" eaLnBrk="1" fontAlgn="base" hangingPunct="1">
              <a:spcBef>
                <a:spcPct val="0"/>
              </a:spcBef>
              <a:spcAft>
                <a:spcPct val="0"/>
              </a:spcAft>
              <a:defRPr sz="3200">
                <a:solidFill>
                  <a:srgbClr val="336699"/>
                </a:solidFill>
                <a:latin typeface="Microsoft Sans Serif" panose="020B0604020202020204" pitchFamily="34" charset="0"/>
                <a:ea typeface="Verdana" panose="020B0604030504040204" pitchFamily="34" charset="0"/>
                <a:cs typeface="Microsoft Sans Serif" panose="020B0604020202020204" pitchFamily="34" charset="0"/>
              </a:defRPr>
            </a:lvl1pPr>
            <a:lvl2pPr algn="l" defTabSz="957263" rtl="0" eaLnBrk="1" fontAlgn="base" hangingPunct="1">
              <a:spcBef>
                <a:spcPct val="0"/>
              </a:spcBef>
              <a:spcAft>
                <a:spcPct val="0"/>
              </a:spcAft>
              <a:defRPr sz="3800">
                <a:solidFill>
                  <a:srgbClr val="336699"/>
                </a:solidFill>
                <a:latin typeface="Neuropolitical" pitchFamily="34" charset="0"/>
              </a:defRPr>
            </a:lvl2pPr>
            <a:lvl3pPr algn="l" defTabSz="957263" rtl="0" eaLnBrk="1" fontAlgn="base" hangingPunct="1">
              <a:spcBef>
                <a:spcPct val="0"/>
              </a:spcBef>
              <a:spcAft>
                <a:spcPct val="0"/>
              </a:spcAft>
              <a:defRPr sz="3800">
                <a:solidFill>
                  <a:srgbClr val="336699"/>
                </a:solidFill>
                <a:latin typeface="Neuropolitical" pitchFamily="34" charset="0"/>
              </a:defRPr>
            </a:lvl3pPr>
            <a:lvl4pPr algn="l" defTabSz="957263" rtl="0" eaLnBrk="1" fontAlgn="base" hangingPunct="1">
              <a:spcBef>
                <a:spcPct val="0"/>
              </a:spcBef>
              <a:spcAft>
                <a:spcPct val="0"/>
              </a:spcAft>
              <a:defRPr sz="3800">
                <a:solidFill>
                  <a:srgbClr val="336699"/>
                </a:solidFill>
                <a:latin typeface="Neuropolitical" pitchFamily="34" charset="0"/>
              </a:defRPr>
            </a:lvl4pPr>
            <a:lvl5pPr algn="l" defTabSz="957263" rtl="0" eaLnBrk="1" fontAlgn="base" hangingPunct="1">
              <a:spcBef>
                <a:spcPct val="0"/>
              </a:spcBef>
              <a:spcAft>
                <a:spcPct val="0"/>
              </a:spcAft>
              <a:defRPr sz="3800">
                <a:solidFill>
                  <a:srgbClr val="336699"/>
                </a:solidFill>
                <a:latin typeface="Neuropolitical" pitchFamily="34" charset="0"/>
              </a:defRPr>
            </a:lvl5pPr>
            <a:lvl6pPr marL="429814" algn="l" defTabSz="958126" rtl="0" eaLnBrk="1" fontAlgn="base" hangingPunct="1">
              <a:spcBef>
                <a:spcPct val="0"/>
              </a:spcBef>
              <a:spcAft>
                <a:spcPct val="0"/>
              </a:spcAft>
              <a:defRPr sz="3800">
                <a:solidFill>
                  <a:srgbClr val="336699"/>
                </a:solidFill>
                <a:latin typeface="Neuropolitical" pitchFamily="34" charset="0"/>
              </a:defRPr>
            </a:lvl6pPr>
            <a:lvl7pPr marL="859627" algn="l" defTabSz="958126" rtl="0" eaLnBrk="1" fontAlgn="base" hangingPunct="1">
              <a:spcBef>
                <a:spcPct val="0"/>
              </a:spcBef>
              <a:spcAft>
                <a:spcPct val="0"/>
              </a:spcAft>
              <a:defRPr sz="3800">
                <a:solidFill>
                  <a:srgbClr val="336699"/>
                </a:solidFill>
                <a:latin typeface="Neuropolitical" pitchFamily="34" charset="0"/>
              </a:defRPr>
            </a:lvl7pPr>
            <a:lvl8pPr marL="1289441" algn="l" defTabSz="958126" rtl="0" eaLnBrk="1" fontAlgn="base" hangingPunct="1">
              <a:spcBef>
                <a:spcPct val="0"/>
              </a:spcBef>
              <a:spcAft>
                <a:spcPct val="0"/>
              </a:spcAft>
              <a:defRPr sz="3800">
                <a:solidFill>
                  <a:srgbClr val="336699"/>
                </a:solidFill>
                <a:latin typeface="Neuropolitical" pitchFamily="34" charset="0"/>
              </a:defRPr>
            </a:lvl8pPr>
            <a:lvl9pPr marL="1719255" algn="l" defTabSz="958126" rtl="0" eaLnBrk="1" fontAlgn="base" hangingPunct="1">
              <a:spcBef>
                <a:spcPct val="0"/>
              </a:spcBef>
              <a:spcAft>
                <a:spcPct val="0"/>
              </a:spcAft>
              <a:defRPr sz="3800">
                <a:solidFill>
                  <a:srgbClr val="336699"/>
                </a:solidFill>
                <a:latin typeface="Neuropolitical" pitchFamily="34" charset="0"/>
              </a:defRPr>
            </a:lvl9pPr>
          </a:lstStyle>
          <a:p>
            <a:r>
              <a:rPr lang="en-US" sz="2000" kern="0" dirty="0">
                <a:latin typeface="Arial" panose="020B0604020202020204" pitchFamily="34" charset="0"/>
                <a:cs typeface="Arial" panose="020B0604020202020204" pitchFamily="34" charset="0"/>
              </a:rPr>
              <a:t>Plantation ~16,500 Trees</a:t>
            </a:r>
            <a:endParaRPr lang="en-US" sz="2000" kern="0" dirty="0"/>
          </a:p>
        </p:txBody>
      </p:sp>
    </p:spTree>
    <p:extLst>
      <p:ext uri="{BB962C8B-B14F-4D97-AF65-F5344CB8AC3E}">
        <p14:creationId xmlns:p14="http://schemas.microsoft.com/office/powerpoint/2010/main" val="316690984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A9815-96F3-4DD6-9B99-17E49674ECFA}"/>
              </a:ext>
            </a:extLst>
          </p:cNvPr>
          <p:cNvSpPr>
            <a:spLocks noGrp="1"/>
          </p:cNvSpPr>
          <p:nvPr>
            <p:ph type="title"/>
          </p:nvPr>
        </p:nvSpPr>
        <p:spPr/>
        <p:txBody>
          <a:bodyPr/>
          <a:lstStyle/>
          <a:p>
            <a:r>
              <a:rPr lang="en-US" dirty="0"/>
              <a:t>Site 2,3 Plantation</a:t>
            </a:r>
            <a:endParaRPr lang="en-IN" dirty="0"/>
          </a:p>
        </p:txBody>
      </p:sp>
      <p:sp>
        <p:nvSpPr>
          <p:cNvPr id="3" name="Date Placeholder 2">
            <a:extLst>
              <a:ext uri="{FF2B5EF4-FFF2-40B4-BE49-F238E27FC236}">
                <a16:creationId xmlns:a16="http://schemas.microsoft.com/office/drawing/2014/main" id="{14F137AF-CE39-459A-876F-BC416766BF6D}"/>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4" name="Footer Placeholder 3">
            <a:extLst>
              <a:ext uri="{FF2B5EF4-FFF2-40B4-BE49-F238E27FC236}">
                <a16:creationId xmlns:a16="http://schemas.microsoft.com/office/drawing/2014/main" id="{3CFC3B3B-DF94-4F1C-8B80-8B126F541502}"/>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5" name="Slide Number Placeholder 4">
            <a:extLst>
              <a:ext uri="{FF2B5EF4-FFF2-40B4-BE49-F238E27FC236}">
                <a16:creationId xmlns:a16="http://schemas.microsoft.com/office/drawing/2014/main" id="{E53DF008-D02B-49B5-BDDE-BC611E1CC112}"/>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45</a:t>
            </a:fld>
            <a:endParaRPr lang="en-US" dirty="0">
              <a:solidFill>
                <a:srgbClr val="F79646">
                  <a:lumMod val="75000"/>
                </a:srgbClr>
              </a:solidFill>
            </a:endParaRPr>
          </a:p>
        </p:txBody>
      </p:sp>
      <p:graphicFrame>
        <p:nvGraphicFramePr>
          <p:cNvPr id="6" name="Content Placeholder 7">
            <a:extLst>
              <a:ext uri="{FF2B5EF4-FFF2-40B4-BE49-F238E27FC236}">
                <a16:creationId xmlns:a16="http://schemas.microsoft.com/office/drawing/2014/main" id="{FC6ACD4E-7F6E-4105-AF39-ECACCD6F0F30}"/>
              </a:ext>
            </a:extLst>
          </p:cNvPr>
          <p:cNvGraphicFramePr>
            <a:graphicFrameLocks/>
          </p:cNvGraphicFramePr>
          <p:nvPr>
            <p:extLst>
              <p:ext uri="{D42A27DB-BD31-4B8C-83A1-F6EECF244321}">
                <p14:modId xmlns:p14="http://schemas.microsoft.com/office/powerpoint/2010/main" val="1582056962"/>
              </p:ext>
            </p:extLst>
          </p:nvPr>
        </p:nvGraphicFramePr>
        <p:xfrm>
          <a:off x="234950" y="1225550"/>
          <a:ext cx="8991601" cy="4730335"/>
        </p:xfrm>
        <a:graphic>
          <a:graphicData uri="http://schemas.openxmlformats.org/drawingml/2006/table">
            <a:tbl>
              <a:tblPr firstRow="1" firstCol="1" bandRow="1"/>
              <a:tblGrid>
                <a:gridCol w="2693793">
                  <a:extLst>
                    <a:ext uri="{9D8B030D-6E8A-4147-A177-3AD203B41FA5}">
                      <a16:colId xmlns:a16="http://schemas.microsoft.com/office/drawing/2014/main" val="894247813"/>
                    </a:ext>
                  </a:extLst>
                </a:gridCol>
                <a:gridCol w="787226">
                  <a:extLst>
                    <a:ext uri="{9D8B030D-6E8A-4147-A177-3AD203B41FA5}">
                      <a16:colId xmlns:a16="http://schemas.microsoft.com/office/drawing/2014/main" val="3548981993"/>
                    </a:ext>
                  </a:extLst>
                </a:gridCol>
                <a:gridCol w="787226">
                  <a:extLst>
                    <a:ext uri="{9D8B030D-6E8A-4147-A177-3AD203B41FA5}">
                      <a16:colId xmlns:a16="http://schemas.microsoft.com/office/drawing/2014/main" val="1115442415"/>
                    </a:ext>
                  </a:extLst>
                </a:gridCol>
                <a:gridCol w="787226">
                  <a:extLst>
                    <a:ext uri="{9D8B030D-6E8A-4147-A177-3AD203B41FA5}">
                      <a16:colId xmlns:a16="http://schemas.microsoft.com/office/drawing/2014/main" val="3052504278"/>
                    </a:ext>
                  </a:extLst>
                </a:gridCol>
                <a:gridCol w="787226">
                  <a:extLst>
                    <a:ext uri="{9D8B030D-6E8A-4147-A177-3AD203B41FA5}">
                      <a16:colId xmlns:a16="http://schemas.microsoft.com/office/drawing/2014/main" val="522287282"/>
                    </a:ext>
                  </a:extLst>
                </a:gridCol>
                <a:gridCol w="787226">
                  <a:extLst>
                    <a:ext uri="{9D8B030D-6E8A-4147-A177-3AD203B41FA5}">
                      <a16:colId xmlns:a16="http://schemas.microsoft.com/office/drawing/2014/main" val="3545078547"/>
                    </a:ext>
                  </a:extLst>
                </a:gridCol>
                <a:gridCol w="787226">
                  <a:extLst>
                    <a:ext uri="{9D8B030D-6E8A-4147-A177-3AD203B41FA5}">
                      <a16:colId xmlns:a16="http://schemas.microsoft.com/office/drawing/2014/main" val="3983548896"/>
                    </a:ext>
                  </a:extLst>
                </a:gridCol>
                <a:gridCol w="787226">
                  <a:extLst>
                    <a:ext uri="{9D8B030D-6E8A-4147-A177-3AD203B41FA5}">
                      <a16:colId xmlns:a16="http://schemas.microsoft.com/office/drawing/2014/main" val="2158074375"/>
                    </a:ext>
                  </a:extLst>
                </a:gridCol>
                <a:gridCol w="787226">
                  <a:extLst>
                    <a:ext uri="{9D8B030D-6E8A-4147-A177-3AD203B41FA5}">
                      <a16:colId xmlns:a16="http://schemas.microsoft.com/office/drawing/2014/main" val="3936311939"/>
                    </a:ext>
                  </a:extLst>
                </a:gridCol>
              </a:tblGrid>
              <a:tr h="278255">
                <a:tc gridSpan="9">
                  <a:txBody>
                    <a:bodyPr/>
                    <a:lstStyle/>
                    <a:p>
                      <a:pPr algn="ctr" fontAlgn="ctr"/>
                      <a:r>
                        <a:rPr lang="en-IN" sz="900" b="1" i="0" u="none" strike="noStrike" dirty="0">
                          <a:solidFill>
                            <a:srgbClr val="000000"/>
                          </a:solidFill>
                          <a:effectLst/>
                          <a:latin typeface="Calibri" panose="020F0502020204030204" pitchFamily="34" charset="0"/>
                        </a:rPr>
                        <a:t>SZ1415 Summary of Plants </a:t>
                      </a:r>
                    </a:p>
                  </a:txBody>
                  <a:tcPr marL="7284" marR="7284" marT="72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2682010514"/>
                  </a:ext>
                </a:extLst>
              </a:tr>
              <a:tr h="278255">
                <a:tc>
                  <a:txBody>
                    <a:bodyPr/>
                    <a:lstStyle/>
                    <a:p>
                      <a:pPr algn="ctr" fontAlgn="ctr"/>
                      <a:r>
                        <a:rPr lang="en-IN" sz="900" b="1" i="0" u="none" strike="noStrike">
                          <a:solidFill>
                            <a:srgbClr val="000000"/>
                          </a:solidFill>
                          <a:effectLst/>
                          <a:latin typeface="Calibri" panose="020F0502020204030204" pitchFamily="34" charset="0"/>
                        </a:rPr>
                        <a:t> </a:t>
                      </a:r>
                    </a:p>
                  </a:txBody>
                  <a:tcPr marL="7284" marR="7284" marT="72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algn="ctr" fontAlgn="ctr"/>
                      <a:r>
                        <a:rPr lang="en-IN" sz="900" b="1" i="0" u="none" strike="noStrike">
                          <a:solidFill>
                            <a:srgbClr val="000000"/>
                          </a:solidFill>
                          <a:effectLst/>
                          <a:latin typeface="Calibri" panose="020F0502020204030204" pitchFamily="34" charset="0"/>
                        </a:rPr>
                        <a:t>Zones</a:t>
                      </a:r>
                    </a:p>
                  </a:txBody>
                  <a:tcPr marL="7284" marR="7284" marT="7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a:txBody>
                    <a:bodyPr/>
                    <a:lstStyle/>
                    <a:p>
                      <a:pPr algn="ctr" fontAlgn="ctr"/>
                      <a:r>
                        <a:rPr lang="en-IN" sz="900" b="1" i="0" u="none" strike="noStrike">
                          <a:solidFill>
                            <a:srgbClr val="000000"/>
                          </a:solidFill>
                          <a:effectLst/>
                          <a:latin typeface="Calibri" panose="020F0502020204030204" pitchFamily="34" charset="0"/>
                        </a:rPr>
                        <a:t> </a:t>
                      </a:r>
                    </a:p>
                  </a:txBody>
                  <a:tcPr marL="7284" marR="7284" marT="72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6402078"/>
                  </a:ext>
                </a:extLst>
              </a:tr>
              <a:tr h="278255">
                <a:tc>
                  <a:txBody>
                    <a:bodyPr/>
                    <a:lstStyle/>
                    <a:p>
                      <a:pPr algn="l" fontAlgn="t"/>
                      <a:r>
                        <a:rPr lang="en-IN" sz="800" b="1" i="0" u="none" strike="noStrike">
                          <a:solidFill>
                            <a:srgbClr val="000000"/>
                          </a:solidFill>
                          <a:effectLst/>
                          <a:latin typeface="Calibri" panose="020F0502020204030204" pitchFamily="34" charset="0"/>
                        </a:rPr>
                        <a:t>Category of Plants </a:t>
                      </a:r>
                      <a:br>
                        <a:rPr lang="en-IN" sz="800" b="1" i="0" u="none" strike="noStrike">
                          <a:solidFill>
                            <a:srgbClr val="000000"/>
                          </a:solidFill>
                          <a:effectLst/>
                          <a:latin typeface="Calibri" panose="020F0502020204030204" pitchFamily="34" charset="0"/>
                        </a:rPr>
                      </a:br>
                      <a:r>
                        <a:rPr lang="en-IN" sz="800" b="1" i="0" u="none" strike="noStrike">
                          <a:solidFill>
                            <a:srgbClr val="000000"/>
                          </a:solidFill>
                          <a:effectLst/>
                          <a:latin typeface="Calibri" panose="020F0502020204030204" pitchFamily="34" charset="0"/>
                        </a:rPr>
                        <a:t>(Tree &amp; Fruit Zone)</a:t>
                      </a:r>
                    </a:p>
                  </a:txBody>
                  <a:tcPr marL="7284" marR="7284" marT="7284"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1" i="0" u="none" strike="noStrike">
                          <a:solidFill>
                            <a:srgbClr val="000000"/>
                          </a:solidFill>
                          <a:effectLst/>
                          <a:latin typeface="Calibri" panose="020F0502020204030204" pitchFamily="34" charset="0"/>
                        </a:rPr>
                        <a:t>TA</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1" i="0" u="none" strike="noStrike">
                          <a:solidFill>
                            <a:srgbClr val="000000"/>
                          </a:solidFill>
                          <a:effectLst/>
                          <a:latin typeface="Calibri" panose="020F0502020204030204" pitchFamily="34" charset="0"/>
                        </a:rPr>
                        <a:t>TA1</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1" i="0" u="none" strike="noStrike">
                          <a:solidFill>
                            <a:srgbClr val="000000"/>
                          </a:solidFill>
                          <a:effectLst/>
                          <a:latin typeface="Calibri" panose="020F0502020204030204" pitchFamily="34" charset="0"/>
                        </a:rPr>
                        <a:t>TB</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1" i="0" u="none" strike="noStrike">
                          <a:solidFill>
                            <a:srgbClr val="000000"/>
                          </a:solidFill>
                          <a:effectLst/>
                          <a:latin typeface="Calibri" panose="020F0502020204030204" pitchFamily="34" charset="0"/>
                        </a:rPr>
                        <a:t>TB1</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1" i="0" u="none" strike="noStrike">
                          <a:solidFill>
                            <a:srgbClr val="000000"/>
                          </a:solidFill>
                          <a:effectLst/>
                          <a:latin typeface="Calibri" panose="020F0502020204030204" pitchFamily="34" charset="0"/>
                        </a:rPr>
                        <a:t>TC+TD</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1" i="0" u="none" strike="noStrike">
                          <a:solidFill>
                            <a:srgbClr val="000000"/>
                          </a:solidFill>
                          <a:effectLst/>
                          <a:latin typeface="Calibri" panose="020F0502020204030204" pitchFamily="34" charset="0"/>
                        </a:rPr>
                        <a:t>TD1</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1" i="0" u="none" strike="noStrike">
                          <a:solidFill>
                            <a:srgbClr val="000000"/>
                          </a:solidFill>
                          <a:effectLst/>
                          <a:latin typeface="Calibri" panose="020F0502020204030204" pitchFamily="34" charset="0"/>
                        </a:rPr>
                        <a:t>TE</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1" i="0" u="none" strike="noStrike">
                          <a:solidFill>
                            <a:srgbClr val="000000"/>
                          </a:solidFill>
                          <a:effectLst/>
                          <a:latin typeface="Calibri" panose="020F0502020204030204" pitchFamily="34" charset="0"/>
                        </a:rPr>
                        <a:t>Total</a:t>
                      </a:r>
                    </a:p>
                  </a:txBody>
                  <a:tcPr marL="7284" marR="7284" marT="7284"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129317612"/>
                  </a:ext>
                </a:extLst>
              </a:tr>
              <a:tr h="278255">
                <a:tc>
                  <a:txBody>
                    <a:bodyPr/>
                    <a:lstStyle/>
                    <a:p>
                      <a:pPr algn="l" fontAlgn="t"/>
                      <a:r>
                        <a:rPr lang="en-IN" sz="800" b="0" i="0" u="none" strike="noStrike" dirty="0">
                          <a:solidFill>
                            <a:srgbClr val="000000"/>
                          </a:solidFill>
                          <a:effectLst/>
                          <a:latin typeface="Calibri" panose="020F0502020204030204" pitchFamily="34" charset="0"/>
                        </a:rPr>
                        <a:t>Trees</a:t>
                      </a:r>
                    </a:p>
                  </a:txBody>
                  <a:tcPr marL="7284" marR="7284" marT="7284"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a:solidFill>
                            <a:srgbClr val="000000"/>
                          </a:solidFill>
                          <a:effectLst/>
                          <a:latin typeface="Calibri" panose="020F0502020204030204" pitchFamily="34" charset="0"/>
                        </a:rPr>
                        <a:t>70</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a:solidFill>
                            <a:srgbClr val="000000"/>
                          </a:solidFill>
                          <a:effectLst/>
                          <a:latin typeface="Calibri" panose="020F0502020204030204" pitchFamily="34" charset="0"/>
                        </a:rPr>
                        <a:t>28</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a:solidFill>
                            <a:srgbClr val="000000"/>
                          </a:solidFill>
                          <a:effectLst/>
                          <a:latin typeface="Calibri" panose="020F0502020204030204" pitchFamily="34" charset="0"/>
                        </a:rPr>
                        <a:t>22</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a:solidFill>
                            <a:srgbClr val="000000"/>
                          </a:solidFill>
                          <a:effectLst/>
                          <a:latin typeface="Calibri" panose="020F0502020204030204" pitchFamily="34" charset="0"/>
                        </a:rPr>
                        <a:t>26</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a:solidFill>
                            <a:srgbClr val="000000"/>
                          </a:solidFill>
                          <a:effectLst/>
                          <a:latin typeface="Calibri" panose="020F0502020204030204" pitchFamily="34" charset="0"/>
                        </a:rPr>
                        <a:t>62</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a:solidFill>
                            <a:srgbClr val="000000"/>
                          </a:solidFill>
                          <a:effectLst/>
                          <a:latin typeface="Calibri" panose="020F0502020204030204" pitchFamily="34" charset="0"/>
                        </a:rPr>
                        <a:t>37</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a:solidFill>
                            <a:srgbClr val="000000"/>
                          </a:solidFill>
                          <a:effectLst/>
                          <a:latin typeface="Calibri" panose="020F0502020204030204" pitchFamily="34" charset="0"/>
                        </a:rPr>
                        <a:t>63</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a:solidFill>
                            <a:srgbClr val="000000"/>
                          </a:solidFill>
                          <a:effectLst/>
                          <a:latin typeface="Calibri" panose="020F0502020204030204" pitchFamily="34" charset="0"/>
                        </a:rPr>
                        <a:t>308</a:t>
                      </a:r>
                    </a:p>
                  </a:txBody>
                  <a:tcPr marL="7284" marR="7284" marT="7284"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129008130"/>
                  </a:ext>
                </a:extLst>
              </a:tr>
              <a:tr h="278255">
                <a:tc>
                  <a:txBody>
                    <a:bodyPr/>
                    <a:lstStyle/>
                    <a:p>
                      <a:pPr algn="l" fontAlgn="t"/>
                      <a:r>
                        <a:rPr lang="en-IN" sz="800" b="0" i="0" u="none" strike="noStrike">
                          <a:solidFill>
                            <a:srgbClr val="000000"/>
                          </a:solidFill>
                          <a:effectLst/>
                          <a:latin typeface="Calibri" panose="020F0502020204030204" pitchFamily="34" charset="0"/>
                        </a:rPr>
                        <a:t>Shrubs</a:t>
                      </a:r>
                    </a:p>
                  </a:txBody>
                  <a:tcPr marL="7284" marR="7284" marT="7284"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a:solidFill>
                            <a:srgbClr val="000000"/>
                          </a:solidFill>
                          <a:effectLst/>
                          <a:latin typeface="Calibri" panose="020F0502020204030204" pitchFamily="34" charset="0"/>
                        </a:rPr>
                        <a:t>359</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a:solidFill>
                            <a:srgbClr val="000000"/>
                          </a:solidFill>
                          <a:effectLst/>
                          <a:latin typeface="Calibri" panose="020F0502020204030204" pitchFamily="34" charset="0"/>
                        </a:rPr>
                        <a:t>0</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a:solidFill>
                            <a:srgbClr val="000000"/>
                          </a:solidFill>
                          <a:effectLst/>
                          <a:latin typeface="Calibri" panose="020F0502020204030204" pitchFamily="34" charset="0"/>
                        </a:rPr>
                        <a:t>100</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a:solidFill>
                            <a:srgbClr val="000000"/>
                          </a:solidFill>
                          <a:effectLst/>
                          <a:latin typeface="Calibri" panose="020F0502020204030204" pitchFamily="34" charset="0"/>
                        </a:rPr>
                        <a:t>0</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dirty="0">
                          <a:solidFill>
                            <a:srgbClr val="000000"/>
                          </a:solidFill>
                          <a:effectLst/>
                          <a:latin typeface="Calibri" panose="020F0502020204030204" pitchFamily="34" charset="0"/>
                        </a:rPr>
                        <a:t>603</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a:solidFill>
                            <a:srgbClr val="000000"/>
                          </a:solidFill>
                          <a:effectLst/>
                          <a:latin typeface="Calibri" panose="020F0502020204030204" pitchFamily="34" charset="0"/>
                        </a:rPr>
                        <a:t>0</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a:solidFill>
                            <a:srgbClr val="000000"/>
                          </a:solidFill>
                          <a:effectLst/>
                          <a:latin typeface="Calibri" panose="020F0502020204030204" pitchFamily="34" charset="0"/>
                        </a:rPr>
                        <a:t>639</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a:solidFill>
                            <a:srgbClr val="000000"/>
                          </a:solidFill>
                          <a:effectLst/>
                          <a:latin typeface="Calibri" panose="020F0502020204030204" pitchFamily="34" charset="0"/>
                        </a:rPr>
                        <a:t>1701</a:t>
                      </a:r>
                    </a:p>
                  </a:txBody>
                  <a:tcPr marL="7284" marR="7284" marT="7284"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767289828"/>
                  </a:ext>
                </a:extLst>
              </a:tr>
              <a:tr h="278255">
                <a:tc>
                  <a:txBody>
                    <a:bodyPr/>
                    <a:lstStyle/>
                    <a:p>
                      <a:pPr algn="l" fontAlgn="t"/>
                      <a:r>
                        <a:rPr lang="en-IN" sz="800" b="0" i="0" u="none" strike="noStrike">
                          <a:solidFill>
                            <a:srgbClr val="000000"/>
                          </a:solidFill>
                          <a:effectLst/>
                          <a:latin typeface="Calibri" panose="020F0502020204030204" pitchFamily="34" charset="0"/>
                        </a:rPr>
                        <a:t>Medicinal Shrubs</a:t>
                      </a:r>
                    </a:p>
                  </a:txBody>
                  <a:tcPr marL="7284" marR="7284" marT="7284"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dirty="0">
                          <a:solidFill>
                            <a:srgbClr val="000000"/>
                          </a:solidFill>
                          <a:effectLst/>
                          <a:latin typeface="Calibri" panose="020F0502020204030204" pitchFamily="34" charset="0"/>
                        </a:rPr>
                        <a:t>81</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a:solidFill>
                            <a:srgbClr val="000000"/>
                          </a:solidFill>
                          <a:effectLst/>
                          <a:latin typeface="Calibri" panose="020F0502020204030204" pitchFamily="34" charset="0"/>
                        </a:rPr>
                        <a:t>90</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a:solidFill>
                            <a:srgbClr val="000000"/>
                          </a:solidFill>
                          <a:effectLst/>
                          <a:latin typeface="Calibri" panose="020F0502020204030204" pitchFamily="34" charset="0"/>
                        </a:rPr>
                        <a:t>62</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a:solidFill>
                            <a:srgbClr val="000000"/>
                          </a:solidFill>
                          <a:effectLst/>
                          <a:latin typeface="Calibri" panose="020F0502020204030204" pitchFamily="34" charset="0"/>
                        </a:rPr>
                        <a:t>146</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a:solidFill>
                            <a:srgbClr val="000000"/>
                          </a:solidFill>
                          <a:effectLst/>
                          <a:latin typeface="Calibri" panose="020F0502020204030204" pitchFamily="34" charset="0"/>
                        </a:rPr>
                        <a:t>165</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a:solidFill>
                            <a:srgbClr val="000000"/>
                          </a:solidFill>
                          <a:effectLst/>
                          <a:latin typeface="Calibri" panose="020F0502020204030204" pitchFamily="34" charset="0"/>
                        </a:rPr>
                        <a:t>217</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a:solidFill>
                            <a:srgbClr val="000000"/>
                          </a:solidFill>
                          <a:effectLst/>
                          <a:latin typeface="Calibri" panose="020F0502020204030204" pitchFamily="34" charset="0"/>
                        </a:rPr>
                        <a:t>141</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a:solidFill>
                            <a:srgbClr val="000000"/>
                          </a:solidFill>
                          <a:effectLst/>
                          <a:latin typeface="Calibri" panose="020F0502020204030204" pitchFamily="34" charset="0"/>
                        </a:rPr>
                        <a:t>902</a:t>
                      </a:r>
                    </a:p>
                  </a:txBody>
                  <a:tcPr marL="7284" marR="7284" marT="7284"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244479651"/>
                  </a:ext>
                </a:extLst>
              </a:tr>
              <a:tr h="278255">
                <a:tc>
                  <a:txBody>
                    <a:bodyPr/>
                    <a:lstStyle/>
                    <a:p>
                      <a:pPr algn="r" fontAlgn="t"/>
                      <a:r>
                        <a:rPr lang="en-IN" sz="800" b="1" i="0" u="none" strike="noStrike">
                          <a:solidFill>
                            <a:srgbClr val="000000"/>
                          </a:solidFill>
                          <a:effectLst/>
                          <a:latin typeface="Calibri" panose="020F0502020204030204" pitchFamily="34" charset="0"/>
                        </a:rPr>
                        <a:t>Total</a:t>
                      </a:r>
                    </a:p>
                  </a:txBody>
                  <a:tcPr marL="7284" marR="7284" marT="7284"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1" i="0" u="none" strike="noStrike">
                          <a:solidFill>
                            <a:srgbClr val="000000"/>
                          </a:solidFill>
                          <a:effectLst/>
                          <a:latin typeface="Calibri" panose="020F0502020204030204" pitchFamily="34" charset="0"/>
                        </a:rPr>
                        <a:t>510</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1" i="0" u="none" strike="noStrike">
                          <a:solidFill>
                            <a:srgbClr val="000000"/>
                          </a:solidFill>
                          <a:effectLst/>
                          <a:latin typeface="Calibri" panose="020F0502020204030204" pitchFamily="34" charset="0"/>
                        </a:rPr>
                        <a:t>118</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1" i="0" u="none" strike="noStrike" dirty="0">
                          <a:solidFill>
                            <a:srgbClr val="000000"/>
                          </a:solidFill>
                          <a:effectLst/>
                          <a:latin typeface="Calibri" panose="020F0502020204030204" pitchFamily="34" charset="0"/>
                        </a:rPr>
                        <a:t>184</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1" i="0" u="none" strike="noStrike">
                          <a:solidFill>
                            <a:srgbClr val="000000"/>
                          </a:solidFill>
                          <a:effectLst/>
                          <a:latin typeface="Calibri" panose="020F0502020204030204" pitchFamily="34" charset="0"/>
                        </a:rPr>
                        <a:t>172</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1" i="0" u="none" strike="noStrike">
                          <a:solidFill>
                            <a:srgbClr val="000000"/>
                          </a:solidFill>
                          <a:effectLst/>
                          <a:latin typeface="Calibri" panose="020F0502020204030204" pitchFamily="34" charset="0"/>
                        </a:rPr>
                        <a:t>830</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1" i="0" u="none" strike="noStrike">
                          <a:solidFill>
                            <a:srgbClr val="000000"/>
                          </a:solidFill>
                          <a:effectLst/>
                          <a:latin typeface="Calibri" panose="020F0502020204030204" pitchFamily="34" charset="0"/>
                        </a:rPr>
                        <a:t>254</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1" i="0" u="none" strike="noStrike">
                          <a:solidFill>
                            <a:srgbClr val="000000"/>
                          </a:solidFill>
                          <a:effectLst/>
                          <a:latin typeface="Calibri" panose="020F0502020204030204" pitchFamily="34" charset="0"/>
                        </a:rPr>
                        <a:t>843</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1" i="0" u="none" strike="noStrike">
                          <a:solidFill>
                            <a:srgbClr val="FF0000"/>
                          </a:solidFill>
                          <a:effectLst/>
                          <a:latin typeface="Calibri" panose="020F0502020204030204" pitchFamily="34" charset="0"/>
                        </a:rPr>
                        <a:t>2911</a:t>
                      </a:r>
                    </a:p>
                  </a:txBody>
                  <a:tcPr marL="7284" marR="7284" marT="7284"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124569083"/>
                  </a:ext>
                </a:extLst>
              </a:tr>
              <a:tr h="278255">
                <a:tc>
                  <a:txBody>
                    <a:bodyPr/>
                    <a:lstStyle/>
                    <a:p>
                      <a:pPr algn="l" fontAlgn="t"/>
                      <a:r>
                        <a:rPr lang="en-IN" sz="800" b="1" i="0" u="none" strike="noStrike">
                          <a:solidFill>
                            <a:srgbClr val="000000"/>
                          </a:solidFill>
                          <a:effectLst/>
                          <a:latin typeface="Calibri" panose="020F0502020204030204" pitchFamily="34" charset="0"/>
                        </a:rPr>
                        <a:t>Category of Plants</a:t>
                      </a:r>
                      <a:br>
                        <a:rPr lang="en-IN" sz="800" b="1" i="0" u="none" strike="noStrike">
                          <a:solidFill>
                            <a:srgbClr val="000000"/>
                          </a:solidFill>
                          <a:effectLst/>
                          <a:latin typeface="Calibri" panose="020F0502020204030204" pitchFamily="34" charset="0"/>
                        </a:rPr>
                      </a:br>
                      <a:r>
                        <a:rPr lang="en-IN" sz="800" b="1" i="0" u="none" strike="noStrike">
                          <a:solidFill>
                            <a:srgbClr val="000000"/>
                          </a:solidFill>
                          <a:effectLst/>
                          <a:latin typeface="Calibri" panose="020F0502020204030204" pitchFamily="34" charset="0"/>
                        </a:rPr>
                        <a:t>(Fruit Zone)</a:t>
                      </a:r>
                    </a:p>
                  </a:txBody>
                  <a:tcPr marL="7284" marR="7284" marT="7284"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1" i="0" u="none" strike="noStrike">
                          <a:solidFill>
                            <a:srgbClr val="000000"/>
                          </a:solidFill>
                          <a:effectLst/>
                          <a:latin typeface="Calibri" panose="020F0502020204030204" pitchFamily="34" charset="0"/>
                        </a:rPr>
                        <a:t>FA</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1" i="0" u="none" strike="noStrike">
                          <a:solidFill>
                            <a:srgbClr val="000000"/>
                          </a:solidFill>
                          <a:effectLst/>
                          <a:latin typeface="Calibri" panose="020F0502020204030204" pitchFamily="34" charset="0"/>
                        </a:rPr>
                        <a:t>FB</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1" i="0" u="none" strike="noStrike">
                          <a:solidFill>
                            <a:srgbClr val="000000"/>
                          </a:solidFill>
                          <a:effectLst/>
                          <a:latin typeface="Calibri" panose="020F0502020204030204" pitchFamily="34" charset="0"/>
                        </a:rPr>
                        <a:t>FC</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1" i="0" u="none" strike="noStrike">
                          <a:solidFill>
                            <a:srgbClr val="000000"/>
                          </a:solidFill>
                          <a:effectLst/>
                          <a:latin typeface="Calibri" panose="020F0502020204030204" pitchFamily="34" charset="0"/>
                        </a:rPr>
                        <a:t>FD</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1" i="0" u="none" strike="noStrike">
                          <a:solidFill>
                            <a:srgbClr val="000000"/>
                          </a:solidFill>
                          <a:effectLst/>
                          <a:latin typeface="Calibri" panose="020F0502020204030204" pitchFamily="34" charset="0"/>
                        </a:rPr>
                        <a:t>FE</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1"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1"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1"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743985355"/>
                  </a:ext>
                </a:extLst>
              </a:tr>
              <a:tr h="278255">
                <a:tc>
                  <a:txBody>
                    <a:bodyPr/>
                    <a:lstStyle/>
                    <a:p>
                      <a:pPr algn="l" fontAlgn="t"/>
                      <a:r>
                        <a:rPr lang="en-IN" sz="800" b="0" i="0" u="none" strike="noStrike">
                          <a:solidFill>
                            <a:srgbClr val="000000"/>
                          </a:solidFill>
                          <a:effectLst/>
                          <a:latin typeface="Calibri" panose="020F0502020204030204" pitchFamily="34" charset="0"/>
                        </a:rPr>
                        <a:t>Fruit Plants</a:t>
                      </a:r>
                    </a:p>
                  </a:txBody>
                  <a:tcPr marL="7284" marR="7284" marT="7284"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0" i="0" u="none" strike="noStrike">
                          <a:solidFill>
                            <a:srgbClr val="000000"/>
                          </a:solidFill>
                          <a:effectLst/>
                          <a:latin typeface="Calibri" panose="020F0502020204030204" pitchFamily="34" charset="0"/>
                        </a:rPr>
                        <a:t>52</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0" i="0" u="none" strike="noStrike">
                          <a:solidFill>
                            <a:srgbClr val="000000"/>
                          </a:solidFill>
                          <a:effectLst/>
                          <a:latin typeface="Calibri" panose="020F0502020204030204" pitchFamily="34" charset="0"/>
                        </a:rPr>
                        <a:t>75</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0" i="0" u="none" strike="noStrike">
                          <a:solidFill>
                            <a:srgbClr val="000000"/>
                          </a:solidFill>
                          <a:effectLst/>
                          <a:latin typeface="Calibri" panose="020F0502020204030204" pitchFamily="34" charset="0"/>
                        </a:rPr>
                        <a:t>44</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0" i="0" u="none" strike="noStrike">
                          <a:solidFill>
                            <a:srgbClr val="000000"/>
                          </a:solidFill>
                          <a:effectLst/>
                          <a:latin typeface="Calibri" panose="020F0502020204030204" pitchFamily="34" charset="0"/>
                        </a:rPr>
                        <a:t>52</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0" i="0" u="none" strike="noStrike">
                          <a:solidFill>
                            <a:srgbClr val="000000"/>
                          </a:solidFill>
                          <a:effectLst/>
                          <a:latin typeface="Calibri" panose="020F0502020204030204" pitchFamily="34" charset="0"/>
                        </a:rPr>
                        <a:t>105</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0"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0"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0" i="0" u="none" strike="noStrike">
                          <a:solidFill>
                            <a:srgbClr val="000000"/>
                          </a:solidFill>
                          <a:effectLst/>
                          <a:latin typeface="Calibri" panose="020F0502020204030204" pitchFamily="34" charset="0"/>
                        </a:rPr>
                        <a:t>328</a:t>
                      </a:r>
                    </a:p>
                  </a:txBody>
                  <a:tcPr marL="7284" marR="7284" marT="7284"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3412421"/>
                  </a:ext>
                </a:extLst>
              </a:tr>
              <a:tr h="278255">
                <a:tc>
                  <a:txBody>
                    <a:bodyPr/>
                    <a:lstStyle/>
                    <a:p>
                      <a:pPr algn="l" fontAlgn="t"/>
                      <a:r>
                        <a:rPr lang="en-IN" sz="800" b="0" i="0" u="none" strike="noStrike">
                          <a:solidFill>
                            <a:srgbClr val="000000"/>
                          </a:solidFill>
                          <a:effectLst/>
                          <a:latin typeface="Calibri" panose="020F0502020204030204" pitchFamily="34" charset="0"/>
                        </a:rPr>
                        <a:t>Shrubs(Fruit)</a:t>
                      </a:r>
                    </a:p>
                  </a:txBody>
                  <a:tcPr marL="7284" marR="7284" marT="7284"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0" i="0" u="none" strike="noStrike">
                          <a:solidFill>
                            <a:srgbClr val="000000"/>
                          </a:solidFill>
                          <a:effectLst/>
                          <a:latin typeface="Calibri" panose="020F0502020204030204" pitchFamily="34" charset="0"/>
                        </a:rPr>
                        <a:t>124</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0" i="0" u="none" strike="noStrike" dirty="0">
                          <a:solidFill>
                            <a:srgbClr val="000000"/>
                          </a:solidFill>
                          <a:effectLst/>
                          <a:latin typeface="Calibri" panose="020F0502020204030204" pitchFamily="34" charset="0"/>
                        </a:rPr>
                        <a:t>87</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0" i="0" u="none" strike="noStrike">
                          <a:solidFill>
                            <a:srgbClr val="000000"/>
                          </a:solidFill>
                          <a:effectLst/>
                          <a:latin typeface="Calibri" panose="020F0502020204030204" pitchFamily="34" charset="0"/>
                        </a:rPr>
                        <a:t>92</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0" i="0" u="none" strike="noStrike">
                          <a:solidFill>
                            <a:srgbClr val="000000"/>
                          </a:solidFill>
                          <a:effectLst/>
                          <a:latin typeface="Calibri" panose="020F0502020204030204" pitchFamily="34" charset="0"/>
                        </a:rPr>
                        <a:t>284</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0" i="0" u="none" strike="noStrike">
                          <a:solidFill>
                            <a:srgbClr val="000000"/>
                          </a:solidFill>
                          <a:effectLst/>
                          <a:latin typeface="Calibri" panose="020F0502020204030204" pitchFamily="34" charset="0"/>
                        </a:rPr>
                        <a:t>0</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0"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0"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0" i="0" u="none" strike="noStrike">
                          <a:solidFill>
                            <a:srgbClr val="000000"/>
                          </a:solidFill>
                          <a:effectLst/>
                          <a:latin typeface="Calibri" panose="020F0502020204030204" pitchFamily="34" charset="0"/>
                        </a:rPr>
                        <a:t>587</a:t>
                      </a:r>
                    </a:p>
                  </a:txBody>
                  <a:tcPr marL="7284" marR="7284" marT="7284"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000534580"/>
                  </a:ext>
                </a:extLst>
              </a:tr>
              <a:tr h="278255">
                <a:tc>
                  <a:txBody>
                    <a:bodyPr/>
                    <a:lstStyle/>
                    <a:p>
                      <a:pPr algn="r" fontAlgn="t"/>
                      <a:r>
                        <a:rPr lang="en-IN" sz="800" b="1" i="0" u="none" strike="noStrike">
                          <a:solidFill>
                            <a:srgbClr val="000000"/>
                          </a:solidFill>
                          <a:effectLst/>
                          <a:latin typeface="Calibri" panose="020F0502020204030204" pitchFamily="34" charset="0"/>
                        </a:rPr>
                        <a:t>Total</a:t>
                      </a:r>
                    </a:p>
                  </a:txBody>
                  <a:tcPr marL="7284" marR="7284" marT="7284"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1" i="0" u="none" strike="noStrike">
                          <a:solidFill>
                            <a:srgbClr val="000000"/>
                          </a:solidFill>
                          <a:effectLst/>
                          <a:latin typeface="Calibri" panose="020F0502020204030204" pitchFamily="34" charset="0"/>
                        </a:rPr>
                        <a:t>176</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1" i="0" u="none" strike="noStrike">
                          <a:solidFill>
                            <a:srgbClr val="000000"/>
                          </a:solidFill>
                          <a:effectLst/>
                          <a:latin typeface="Calibri" panose="020F0502020204030204" pitchFamily="34" charset="0"/>
                        </a:rPr>
                        <a:t>162</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1" i="0" u="none" strike="noStrike">
                          <a:solidFill>
                            <a:srgbClr val="000000"/>
                          </a:solidFill>
                          <a:effectLst/>
                          <a:latin typeface="Calibri" panose="020F0502020204030204" pitchFamily="34" charset="0"/>
                        </a:rPr>
                        <a:t>136</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1" i="0" u="none" strike="noStrike">
                          <a:solidFill>
                            <a:srgbClr val="000000"/>
                          </a:solidFill>
                          <a:effectLst/>
                          <a:latin typeface="Calibri" panose="020F0502020204030204" pitchFamily="34" charset="0"/>
                        </a:rPr>
                        <a:t>336</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1" i="0" u="none" strike="noStrike">
                          <a:solidFill>
                            <a:srgbClr val="000000"/>
                          </a:solidFill>
                          <a:effectLst/>
                          <a:latin typeface="Calibri" panose="020F0502020204030204" pitchFamily="34" charset="0"/>
                        </a:rPr>
                        <a:t>105</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1"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1"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1" i="0" u="none" strike="noStrike">
                          <a:solidFill>
                            <a:srgbClr val="FF0000"/>
                          </a:solidFill>
                          <a:effectLst/>
                          <a:latin typeface="Calibri" panose="020F0502020204030204" pitchFamily="34" charset="0"/>
                        </a:rPr>
                        <a:t>915</a:t>
                      </a:r>
                    </a:p>
                  </a:txBody>
                  <a:tcPr marL="7284" marR="7284" marT="7284"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81712322"/>
                  </a:ext>
                </a:extLst>
              </a:tr>
              <a:tr h="278255">
                <a:tc>
                  <a:txBody>
                    <a:bodyPr/>
                    <a:lstStyle/>
                    <a:p>
                      <a:pPr algn="l" fontAlgn="t"/>
                      <a:r>
                        <a:rPr lang="en-IN" sz="800" b="1" i="0" u="none" strike="noStrike">
                          <a:solidFill>
                            <a:srgbClr val="000000"/>
                          </a:solidFill>
                          <a:effectLst/>
                          <a:latin typeface="Calibri" panose="020F0502020204030204" pitchFamily="34" charset="0"/>
                        </a:rPr>
                        <a:t>Category of Plants</a:t>
                      </a:r>
                      <a:br>
                        <a:rPr lang="en-IN" sz="800" b="1" i="0" u="none" strike="noStrike">
                          <a:solidFill>
                            <a:srgbClr val="000000"/>
                          </a:solidFill>
                          <a:effectLst/>
                          <a:latin typeface="Calibri" panose="020F0502020204030204" pitchFamily="34" charset="0"/>
                        </a:rPr>
                      </a:br>
                      <a:r>
                        <a:rPr lang="en-IN" sz="800" b="1" i="0" u="none" strike="noStrike">
                          <a:solidFill>
                            <a:srgbClr val="000000"/>
                          </a:solidFill>
                          <a:effectLst/>
                          <a:latin typeface="Calibri" panose="020F0502020204030204" pitchFamily="34" charset="0"/>
                        </a:rPr>
                        <a:t>(Miyawaki Zone)</a:t>
                      </a:r>
                    </a:p>
                  </a:txBody>
                  <a:tcPr marL="7284" marR="7284" marT="7284"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1" i="0" u="none" strike="noStrike">
                          <a:solidFill>
                            <a:srgbClr val="000000"/>
                          </a:solidFill>
                          <a:effectLst/>
                          <a:latin typeface="Calibri" panose="020F0502020204030204" pitchFamily="34" charset="0"/>
                        </a:rPr>
                        <a:t>MA</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1" i="0" u="none" strike="noStrike" dirty="0">
                          <a:solidFill>
                            <a:srgbClr val="000000"/>
                          </a:solidFill>
                          <a:effectLst/>
                          <a:latin typeface="Calibri" panose="020F0502020204030204" pitchFamily="34" charset="0"/>
                        </a:rPr>
                        <a:t>MB</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1" i="0" u="none" strike="noStrike">
                          <a:solidFill>
                            <a:srgbClr val="000000"/>
                          </a:solidFill>
                          <a:effectLst/>
                          <a:latin typeface="Calibri" panose="020F0502020204030204" pitchFamily="34" charset="0"/>
                        </a:rPr>
                        <a:t>MC</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1" i="0" u="none" strike="noStrike">
                          <a:solidFill>
                            <a:srgbClr val="000000"/>
                          </a:solidFill>
                          <a:effectLst/>
                          <a:latin typeface="Calibri" panose="020F0502020204030204" pitchFamily="34" charset="0"/>
                        </a:rPr>
                        <a:t>MD</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1" i="0" u="none" strike="noStrike" dirty="0">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1"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1"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1"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4049645932"/>
                  </a:ext>
                </a:extLst>
              </a:tr>
              <a:tr h="278255">
                <a:tc>
                  <a:txBody>
                    <a:bodyPr/>
                    <a:lstStyle/>
                    <a:p>
                      <a:pPr algn="l" fontAlgn="t"/>
                      <a:r>
                        <a:rPr lang="en-IN" sz="800" b="0" i="0" u="none" strike="noStrike">
                          <a:solidFill>
                            <a:srgbClr val="000000"/>
                          </a:solidFill>
                          <a:effectLst/>
                          <a:latin typeface="Calibri" panose="020F0502020204030204" pitchFamily="34" charset="0"/>
                        </a:rPr>
                        <a:t>Canopy/SubCanopy/Trees/Fruit Trees/ Shrubs/Ground Cover</a:t>
                      </a:r>
                    </a:p>
                  </a:txBody>
                  <a:tcPr marL="7284" marR="7284" marT="7284"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0" i="0" u="none" strike="noStrike">
                          <a:solidFill>
                            <a:srgbClr val="000000"/>
                          </a:solidFill>
                          <a:effectLst/>
                          <a:latin typeface="Calibri" panose="020F0502020204030204" pitchFamily="34" charset="0"/>
                        </a:rPr>
                        <a:t>1276</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0" i="0" u="none" strike="noStrike">
                          <a:solidFill>
                            <a:srgbClr val="000000"/>
                          </a:solidFill>
                          <a:effectLst/>
                          <a:latin typeface="Calibri" panose="020F0502020204030204" pitchFamily="34" charset="0"/>
                        </a:rPr>
                        <a:t>0</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0" i="0" u="none" strike="noStrike">
                          <a:solidFill>
                            <a:srgbClr val="000000"/>
                          </a:solidFill>
                          <a:effectLst/>
                          <a:latin typeface="Calibri" panose="020F0502020204030204" pitchFamily="34" charset="0"/>
                        </a:rPr>
                        <a:t>4170</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0" i="0" u="none" strike="noStrike">
                          <a:solidFill>
                            <a:srgbClr val="000000"/>
                          </a:solidFill>
                          <a:effectLst/>
                          <a:latin typeface="Calibri" panose="020F0502020204030204" pitchFamily="34" charset="0"/>
                        </a:rPr>
                        <a:t>6936</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0"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0"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0"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0" i="0" u="none" strike="noStrike">
                          <a:solidFill>
                            <a:srgbClr val="000000"/>
                          </a:solidFill>
                          <a:effectLst/>
                          <a:latin typeface="Calibri" panose="020F0502020204030204" pitchFamily="34" charset="0"/>
                        </a:rPr>
                        <a:t>12382</a:t>
                      </a:r>
                    </a:p>
                  </a:txBody>
                  <a:tcPr marL="7284" marR="7284" marT="7284"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272919715"/>
                  </a:ext>
                </a:extLst>
              </a:tr>
              <a:tr h="278255">
                <a:tc>
                  <a:txBody>
                    <a:bodyPr/>
                    <a:lstStyle/>
                    <a:p>
                      <a:pPr algn="l" fontAlgn="t"/>
                      <a:r>
                        <a:rPr lang="en-IN" sz="800" b="0" i="0" u="none" strike="noStrike">
                          <a:solidFill>
                            <a:srgbClr val="000000"/>
                          </a:solidFill>
                          <a:effectLst/>
                          <a:latin typeface="Calibri" panose="020F0502020204030204" pitchFamily="34" charset="0"/>
                        </a:rPr>
                        <a:t>Medicinal Plants</a:t>
                      </a:r>
                    </a:p>
                  </a:txBody>
                  <a:tcPr marL="7284" marR="7284" marT="7284"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1" i="0" u="none" strike="noStrike">
                          <a:solidFill>
                            <a:srgbClr val="000000"/>
                          </a:solidFill>
                          <a:effectLst/>
                          <a:latin typeface="Calibri" panose="020F0502020204030204" pitchFamily="34" charset="0"/>
                        </a:rPr>
                        <a:t>85</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1" i="0" u="none" strike="noStrike">
                          <a:solidFill>
                            <a:srgbClr val="000000"/>
                          </a:solidFill>
                          <a:effectLst/>
                          <a:latin typeface="Calibri" panose="020F0502020204030204" pitchFamily="34" charset="0"/>
                        </a:rPr>
                        <a:t>20</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1" i="0" u="none" strike="noStrike">
                          <a:solidFill>
                            <a:srgbClr val="000000"/>
                          </a:solidFill>
                          <a:effectLst/>
                          <a:latin typeface="Calibri" panose="020F0502020204030204" pitchFamily="34" charset="0"/>
                        </a:rPr>
                        <a:t>0</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1" i="0" u="none" strike="noStrike">
                          <a:solidFill>
                            <a:srgbClr val="000000"/>
                          </a:solidFill>
                          <a:effectLst/>
                          <a:latin typeface="Calibri" panose="020F0502020204030204" pitchFamily="34" charset="0"/>
                        </a:rPr>
                        <a:t>0</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1"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1"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1"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1" i="0" u="none" strike="noStrike">
                          <a:solidFill>
                            <a:srgbClr val="000000"/>
                          </a:solidFill>
                          <a:effectLst/>
                          <a:latin typeface="Calibri" panose="020F0502020204030204" pitchFamily="34" charset="0"/>
                        </a:rPr>
                        <a:t>105</a:t>
                      </a:r>
                    </a:p>
                  </a:txBody>
                  <a:tcPr marL="7284" marR="7284" marT="7284"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2239366958"/>
                  </a:ext>
                </a:extLst>
              </a:tr>
              <a:tr h="278255">
                <a:tc>
                  <a:txBody>
                    <a:bodyPr/>
                    <a:lstStyle/>
                    <a:p>
                      <a:pPr algn="r" fontAlgn="t"/>
                      <a:r>
                        <a:rPr lang="en-IN" sz="800" b="1" i="0" u="none" strike="noStrike">
                          <a:solidFill>
                            <a:srgbClr val="000000"/>
                          </a:solidFill>
                          <a:effectLst/>
                          <a:latin typeface="Calibri" panose="020F0502020204030204" pitchFamily="34" charset="0"/>
                        </a:rPr>
                        <a:t>Total</a:t>
                      </a:r>
                    </a:p>
                  </a:txBody>
                  <a:tcPr marL="7284" marR="7284" marT="7284"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0" i="0" u="none" strike="noStrike">
                          <a:solidFill>
                            <a:srgbClr val="000000"/>
                          </a:solidFill>
                          <a:effectLst/>
                          <a:latin typeface="Calibri" panose="020F0502020204030204" pitchFamily="34" charset="0"/>
                        </a:rPr>
                        <a:t>1361</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0" i="0" u="none" strike="noStrike">
                          <a:solidFill>
                            <a:srgbClr val="000000"/>
                          </a:solidFill>
                          <a:effectLst/>
                          <a:latin typeface="Calibri" panose="020F0502020204030204" pitchFamily="34" charset="0"/>
                        </a:rPr>
                        <a:t>20</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0" i="0" u="none" strike="noStrike">
                          <a:solidFill>
                            <a:srgbClr val="000000"/>
                          </a:solidFill>
                          <a:effectLst/>
                          <a:latin typeface="Calibri" panose="020F0502020204030204" pitchFamily="34" charset="0"/>
                        </a:rPr>
                        <a:t>4170</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0" i="0" u="none" strike="noStrike">
                          <a:solidFill>
                            <a:srgbClr val="000000"/>
                          </a:solidFill>
                          <a:effectLst/>
                          <a:latin typeface="Calibri" panose="020F0502020204030204" pitchFamily="34" charset="0"/>
                        </a:rPr>
                        <a:t>6936</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0"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0"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0"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0" i="0" u="none" strike="noStrike">
                          <a:solidFill>
                            <a:srgbClr val="FF0000"/>
                          </a:solidFill>
                          <a:effectLst/>
                          <a:latin typeface="Calibri" panose="020F0502020204030204" pitchFamily="34" charset="0"/>
                        </a:rPr>
                        <a:t>12487</a:t>
                      </a:r>
                    </a:p>
                  </a:txBody>
                  <a:tcPr marL="7284" marR="7284" marT="7284"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3306519820"/>
                  </a:ext>
                </a:extLst>
              </a:tr>
              <a:tr h="278255">
                <a:tc>
                  <a:txBody>
                    <a:bodyPr/>
                    <a:lstStyle/>
                    <a:p>
                      <a:pPr algn="l" fontAlgn="t"/>
                      <a:r>
                        <a:rPr lang="en-IN" sz="800" b="1" i="0" u="none" strike="noStrike">
                          <a:solidFill>
                            <a:srgbClr val="000000"/>
                          </a:solidFill>
                          <a:effectLst/>
                          <a:latin typeface="Calibri" panose="020F0502020204030204" pitchFamily="34" charset="0"/>
                        </a:rPr>
                        <a:t> </a:t>
                      </a:r>
                    </a:p>
                  </a:txBody>
                  <a:tcPr marL="7284" marR="7284" marT="7284"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800" b="1"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800" b="1"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800" b="1"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800" b="1"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800" b="1"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800" b="1"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800" b="1"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800" b="1"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2216042"/>
                  </a:ext>
                </a:extLst>
              </a:tr>
              <a:tr h="278255">
                <a:tc>
                  <a:txBody>
                    <a:bodyPr/>
                    <a:lstStyle/>
                    <a:p>
                      <a:pPr algn="r" fontAlgn="t"/>
                      <a:r>
                        <a:rPr lang="en-IN" sz="800" b="1" i="0" u="none" strike="noStrike">
                          <a:solidFill>
                            <a:srgbClr val="000000"/>
                          </a:solidFill>
                          <a:effectLst/>
                          <a:latin typeface="Calibri" panose="020F0502020204030204" pitchFamily="34" charset="0"/>
                        </a:rPr>
                        <a:t>Grand Total</a:t>
                      </a:r>
                    </a:p>
                  </a:txBody>
                  <a:tcPr marL="7284" marR="7284" marT="7284"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t"/>
                      <a:r>
                        <a:rPr lang="en-IN" sz="800" b="1" i="0" u="none" strike="noStrike">
                          <a:solidFill>
                            <a:srgbClr val="FF0000"/>
                          </a:solidFill>
                          <a:effectLst/>
                          <a:latin typeface="Calibri" panose="020F0502020204030204" pitchFamily="34" charset="0"/>
                        </a:rPr>
                        <a:t>2047</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t"/>
                      <a:r>
                        <a:rPr lang="en-IN" sz="800" b="1" i="0" u="none" strike="noStrike">
                          <a:solidFill>
                            <a:srgbClr val="FF0000"/>
                          </a:solidFill>
                          <a:effectLst/>
                          <a:latin typeface="Calibri" panose="020F0502020204030204" pitchFamily="34" charset="0"/>
                        </a:rPr>
                        <a:t>300</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t"/>
                      <a:r>
                        <a:rPr lang="en-IN" sz="800" b="1" i="0" u="none" strike="noStrike" dirty="0">
                          <a:solidFill>
                            <a:srgbClr val="FF0000"/>
                          </a:solidFill>
                          <a:effectLst/>
                          <a:latin typeface="Calibri" panose="020F0502020204030204" pitchFamily="34" charset="0"/>
                        </a:rPr>
                        <a:t>4490</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t"/>
                      <a:r>
                        <a:rPr lang="en-IN" sz="800" b="1" i="0" u="none" strike="noStrike">
                          <a:solidFill>
                            <a:srgbClr val="FF0000"/>
                          </a:solidFill>
                          <a:effectLst/>
                          <a:latin typeface="Calibri" panose="020F0502020204030204" pitchFamily="34" charset="0"/>
                        </a:rPr>
                        <a:t>7444</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t"/>
                      <a:r>
                        <a:rPr lang="en-IN" sz="800" b="1" i="0" u="none" strike="noStrike">
                          <a:solidFill>
                            <a:srgbClr val="FF0000"/>
                          </a:solidFill>
                          <a:effectLst/>
                          <a:latin typeface="Calibri" panose="020F0502020204030204" pitchFamily="34" charset="0"/>
                        </a:rPr>
                        <a:t>935</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t"/>
                      <a:r>
                        <a:rPr lang="en-IN" sz="800" b="1" i="0" u="none" strike="noStrike">
                          <a:solidFill>
                            <a:srgbClr val="FF0000"/>
                          </a:solidFill>
                          <a:effectLst/>
                          <a:latin typeface="Calibri" panose="020F0502020204030204" pitchFamily="34" charset="0"/>
                        </a:rPr>
                        <a:t>254</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t"/>
                      <a:r>
                        <a:rPr lang="en-IN" sz="800" b="1" i="0" u="none" strike="noStrike">
                          <a:solidFill>
                            <a:srgbClr val="FF0000"/>
                          </a:solidFill>
                          <a:effectLst/>
                          <a:latin typeface="Calibri" panose="020F0502020204030204" pitchFamily="34" charset="0"/>
                        </a:rPr>
                        <a:t>843</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t"/>
                      <a:r>
                        <a:rPr lang="en-IN" sz="1100" b="1" i="0" u="none" strike="noStrike" dirty="0">
                          <a:solidFill>
                            <a:srgbClr val="FF0000"/>
                          </a:solidFill>
                          <a:effectLst/>
                          <a:latin typeface="Calibri" panose="020F0502020204030204" pitchFamily="34" charset="0"/>
                        </a:rPr>
                        <a:t>16313</a:t>
                      </a:r>
                    </a:p>
                  </a:txBody>
                  <a:tcPr marL="7284" marR="7284" marT="7284"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327260478"/>
                  </a:ext>
                </a:extLst>
              </a:tr>
            </a:tbl>
          </a:graphicData>
        </a:graphic>
      </p:graphicFrame>
    </p:spTree>
    <p:extLst>
      <p:ext uri="{BB962C8B-B14F-4D97-AF65-F5344CB8AC3E}">
        <p14:creationId xmlns:p14="http://schemas.microsoft.com/office/powerpoint/2010/main" val="11442474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E5CD9-A779-4DEB-BA0C-2A7E210F0EAC}"/>
              </a:ext>
            </a:extLst>
          </p:cNvPr>
          <p:cNvSpPr>
            <a:spLocks noGrp="1"/>
          </p:cNvSpPr>
          <p:nvPr>
            <p:ph type="title"/>
          </p:nvPr>
        </p:nvSpPr>
        <p:spPr/>
        <p:txBody>
          <a:bodyPr/>
          <a:lstStyle/>
          <a:p>
            <a:r>
              <a:rPr lang="en-US" dirty="0"/>
              <a:t>Integrated Management System</a:t>
            </a:r>
            <a:endParaRPr lang="en-IN" dirty="0"/>
          </a:p>
        </p:txBody>
      </p:sp>
      <p:sp>
        <p:nvSpPr>
          <p:cNvPr id="3" name="Content Placeholder 2">
            <a:extLst>
              <a:ext uri="{FF2B5EF4-FFF2-40B4-BE49-F238E27FC236}">
                <a16:creationId xmlns:a16="http://schemas.microsoft.com/office/drawing/2014/main" id="{D0C021F4-2A1B-40E8-8797-FA52EAD919D7}"/>
              </a:ext>
            </a:extLst>
          </p:cNvPr>
          <p:cNvSpPr>
            <a:spLocks noGrp="1"/>
          </p:cNvSpPr>
          <p:nvPr>
            <p:ph idx="1"/>
          </p:nvPr>
        </p:nvSpPr>
        <p:spPr/>
        <p:txBody>
          <a:bodyPr/>
          <a:lstStyle/>
          <a:p>
            <a:endParaRPr lang="en-IN"/>
          </a:p>
        </p:txBody>
      </p:sp>
      <p:sp>
        <p:nvSpPr>
          <p:cNvPr id="4" name="Date Placeholder 3">
            <a:extLst>
              <a:ext uri="{FF2B5EF4-FFF2-40B4-BE49-F238E27FC236}">
                <a16:creationId xmlns:a16="http://schemas.microsoft.com/office/drawing/2014/main" id="{62590259-3052-46E7-AF15-F7CD8400BF2C}"/>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5F84C4E6-E6AA-4C5C-9806-76495028A8F6}"/>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624F7E79-4002-429B-8035-F8C06469BC9E}"/>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5</a:t>
            </a:fld>
            <a:endParaRPr lang="en-US" dirty="0">
              <a:solidFill>
                <a:srgbClr val="F79646">
                  <a:lumMod val="75000"/>
                </a:srgbClr>
              </a:solidFill>
            </a:endParaRPr>
          </a:p>
        </p:txBody>
      </p:sp>
      <p:pic>
        <p:nvPicPr>
          <p:cNvPr id="7" name="Picture 6">
            <a:extLst>
              <a:ext uri="{FF2B5EF4-FFF2-40B4-BE49-F238E27FC236}">
                <a16:creationId xmlns:a16="http://schemas.microsoft.com/office/drawing/2014/main" id="{1E7A3570-92B6-4CB9-978B-B684560B9B02}"/>
              </a:ext>
            </a:extLst>
          </p:cNvPr>
          <p:cNvPicPr>
            <a:picLocks noChangeAspect="1"/>
          </p:cNvPicPr>
          <p:nvPr/>
        </p:nvPicPr>
        <p:blipFill>
          <a:blip r:embed="rId2"/>
          <a:stretch>
            <a:fillRect/>
          </a:stretch>
        </p:blipFill>
        <p:spPr>
          <a:xfrm>
            <a:off x="2096776" y="950761"/>
            <a:ext cx="5712447" cy="4956478"/>
          </a:xfrm>
          <a:prstGeom prst="rect">
            <a:avLst/>
          </a:prstGeom>
        </p:spPr>
      </p:pic>
    </p:spTree>
    <p:extLst>
      <p:ext uri="{BB962C8B-B14F-4D97-AF65-F5344CB8AC3E}">
        <p14:creationId xmlns:p14="http://schemas.microsoft.com/office/powerpoint/2010/main" val="66983493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9EAE1-E37F-47AC-B7E1-CB3CC2B5A84D}"/>
              </a:ext>
            </a:extLst>
          </p:cNvPr>
          <p:cNvSpPr>
            <a:spLocks noGrp="1"/>
          </p:cNvSpPr>
          <p:nvPr>
            <p:ph type="title"/>
          </p:nvPr>
        </p:nvSpPr>
        <p:spPr/>
        <p:txBody>
          <a:bodyPr/>
          <a:lstStyle/>
          <a:p>
            <a:r>
              <a:rPr lang="en-US" dirty="0"/>
              <a:t>ISO Audit Scope</a:t>
            </a:r>
            <a:endParaRPr lang="en-IN" dirty="0"/>
          </a:p>
        </p:txBody>
      </p:sp>
      <p:sp>
        <p:nvSpPr>
          <p:cNvPr id="3" name="Content Placeholder 2">
            <a:extLst>
              <a:ext uri="{FF2B5EF4-FFF2-40B4-BE49-F238E27FC236}">
                <a16:creationId xmlns:a16="http://schemas.microsoft.com/office/drawing/2014/main" id="{E1AD450E-2FB0-4FF6-8971-0BD0C2DAB2D2}"/>
              </a:ext>
            </a:extLst>
          </p:cNvPr>
          <p:cNvSpPr>
            <a:spLocks noGrp="1"/>
          </p:cNvSpPr>
          <p:nvPr>
            <p:ph idx="1"/>
          </p:nvPr>
        </p:nvSpPr>
        <p:spPr/>
        <p:txBody>
          <a:bodyPr/>
          <a:lstStyle/>
          <a:p>
            <a:r>
              <a:rPr lang="en-US" dirty="0"/>
              <a:t>Manufacture of Specialty Chemicals</a:t>
            </a:r>
          </a:p>
          <a:p>
            <a:pPr lvl="1"/>
            <a:r>
              <a:rPr lang="en-US" dirty="0" err="1"/>
              <a:t>Agro</a:t>
            </a:r>
            <a:r>
              <a:rPr lang="en-US" dirty="0"/>
              <a:t> and pharma intermediates</a:t>
            </a:r>
          </a:p>
          <a:p>
            <a:pPr lvl="1"/>
            <a:r>
              <a:rPr lang="en-US" dirty="0"/>
              <a:t>Active pharmaceuticals ingredients (API)</a:t>
            </a:r>
          </a:p>
          <a:p>
            <a:pPr lvl="1"/>
            <a:r>
              <a:rPr lang="en-US" dirty="0" err="1"/>
              <a:t>Agro</a:t>
            </a:r>
            <a:r>
              <a:rPr lang="en-US" dirty="0"/>
              <a:t> Ingredients (AI)</a:t>
            </a:r>
          </a:p>
          <a:p>
            <a:r>
              <a:rPr lang="en-US" dirty="0"/>
              <a:t>Products  for ISO Audit (2023)</a:t>
            </a:r>
          </a:p>
          <a:p>
            <a:pPr lvl="1"/>
            <a:r>
              <a:rPr lang="en-US" dirty="0"/>
              <a:t>API</a:t>
            </a:r>
          </a:p>
          <a:p>
            <a:pPr lvl="2"/>
            <a:r>
              <a:rPr lang="en-US" dirty="0"/>
              <a:t>Plant 2A,2B,Hydrogenation &amp; 3AB</a:t>
            </a:r>
          </a:p>
          <a:p>
            <a:pPr lvl="1"/>
            <a:r>
              <a:rPr lang="en-US" dirty="0"/>
              <a:t>Specialty Chemical, </a:t>
            </a:r>
            <a:r>
              <a:rPr lang="en-US" dirty="0" err="1"/>
              <a:t>Agro</a:t>
            </a:r>
            <a:r>
              <a:rPr lang="en-US" dirty="0"/>
              <a:t> and Pharma Intermediates-</a:t>
            </a:r>
          </a:p>
          <a:p>
            <a:pPr lvl="2"/>
            <a:r>
              <a:rPr lang="en-US" dirty="0"/>
              <a:t>Plant 1A, 2A &amp; 2B</a:t>
            </a:r>
          </a:p>
          <a:p>
            <a:pPr lvl="1"/>
            <a:r>
              <a:rPr lang="en-US" dirty="0" err="1"/>
              <a:t>Agro</a:t>
            </a:r>
            <a:r>
              <a:rPr lang="en-US" dirty="0"/>
              <a:t> Intermediate</a:t>
            </a:r>
          </a:p>
          <a:p>
            <a:pPr lvl="2"/>
            <a:r>
              <a:rPr lang="en-US" dirty="0"/>
              <a:t>Plant 1A/Hydrogenation,2C,1A &amp; 2A</a:t>
            </a:r>
          </a:p>
          <a:p>
            <a:pPr lvl="1"/>
            <a:r>
              <a:rPr lang="en-US" dirty="0"/>
              <a:t>Specialty Chemical</a:t>
            </a:r>
          </a:p>
          <a:p>
            <a:pPr lvl="2"/>
            <a:r>
              <a:rPr lang="en-US" dirty="0"/>
              <a:t>Plant 2C</a:t>
            </a:r>
          </a:p>
          <a:p>
            <a:pPr marL="0" indent="0">
              <a:buNone/>
            </a:pPr>
            <a:r>
              <a:rPr lang="en-US" dirty="0"/>
              <a:t>ISO 9001:2015, ISO 14001:2015 and ISO 45001:2018</a:t>
            </a:r>
          </a:p>
          <a:p>
            <a:endParaRPr lang="en-IN" dirty="0"/>
          </a:p>
        </p:txBody>
      </p:sp>
      <p:sp>
        <p:nvSpPr>
          <p:cNvPr id="4" name="Date Placeholder 3">
            <a:extLst>
              <a:ext uri="{FF2B5EF4-FFF2-40B4-BE49-F238E27FC236}">
                <a16:creationId xmlns:a16="http://schemas.microsoft.com/office/drawing/2014/main" id="{D6607537-3E90-40D2-A070-AC839BCF579C}"/>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4FE4E852-DF05-4137-8DD8-8892F1492F13}"/>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CA06BACD-57A1-4745-9804-DAABBE5027DB}"/>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6</a:t>
            </a:fld>
            <a:endParaRPr lang="en-US" dirty="0">
              <a:solidFill>
                <a:srgbClr val="F79646">
                  <a:lumMod val="75000"/>
                </a:srgbClr>
              </a:solidFill>
            </a:endParaRPr>
          </a:p>
        </p:txBody>
      </p:sp>
    </p:spTree>
    <p:extLst>
      <p:ext uri="{BB962C8B-B14F-4D97-AF65-F5344CB8AC3E}">
        <p14:creationId xmlns:p14="http://schemas.microsoft.com/office/powerpoint/2010/main" val="111595603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5E17C-15C9-4445-B1D8-BC5A5EEF291C}"/>
              </a:ext>
            </a:extLst>
          </p:cNvPr>
          <p:cNvSpPr>
            <a:spLocks noGrp="1"/>
          </p:cNvSpPr>
          <p:nvPr>
            <p:ph type="title"/>
          </p:nvPr>
        </p:nvSpPr>
        <p:spPr/>
        <p:txBody>
          <a:bodyPr/>
          <a:lstStyle/>
          <a:p>
            <a:r>
              <a:rPr lang="en-US" dirty="0"/>
              <a:t>Quality, Health, Safety and Environment Policy 1/3</a:t>
            </a:r>
            <a:endParaRPr lang="en-IN" dirty="0"/>
          </a:p>
        </p:txBody>
      </p:sp>
      <p:sp>
        <p:nvSpPr>
          <p:cNvPr id="3" name="Content Placeholder 2">
            <a:extLst>
              <a:ext uri="{FF2B5EF4-FFF2-40B4-BE49-F238E27FC236}">
                <a16:creationId xmlns:a16="http://schemas.microsoft.com/office/drawing/2014/main" id="{25AC201D-9D59-452C-8F8B-16813F6397BD}"/>
              </a:ext>
            </a:extLst>
          </p:cNvPr>
          <p:cNvSpPr>
            <a:spLocks noGrp="1"/>
          </p:cNvSpPr>
          <p:nvPr>
            <p:ph idx="1"/>
          </p:nvPr>
        </p:nvSpPr>
        <p:spPr/>
        <p:txBody>
          <a:bodyPr/>
          <a:lstStyle/>
          <a:p>
            <a:r>
              <a:rPr lang="en-US" dirty="0"/>
              <a:t>Safety of a person is the top priority other than any target” is the Quality, Health, Safety and Environment policy of </a:t>
            </a:r>
            <a:r>
              <a:rPr lang="en-US" dirty="0" err="1"/>
              <a:t>InventyS</a:t>
            </a:r>
            <a:r>
              <a:rPr lang="en-US" dirty="0"/>
              <a:t> Research Company.</a:t>
            </a:r>
            <a:endParaRPr lang="en-IN" dirty="0"/>
          </a:p>
          <a:p>
            <a:endParaRPr lang="en-IN" dirty="0"/>
          </a:p>
          <a:p>
            <a:r>
              <a:rPr lang="en-US" dirty="0" err="1"/>
              <a:t>InventyS</a:t>
            </a:r>
            <a:r>
              <a:rPr lang="en-US" dirty="0"/>
              <a:t> believes that due to continual improvement in safe working environment through regular learnings, trainings and practicing Quality, Health, Safety and Environment procedures, all incidents, accidents, and environmental incidents brings to near zero.</a:t>
            </a:r>
            <a:endParaRPr lang="en-IN" dirty="0"/>
          </a:p>
        </p:txBody>
      </p:sp>
      <p:sp>
        <p:nvSpPr>
          <p:cNvPr id="4" name="Date Placeholder 3">
            <a:extLst>
              <a:ext uri="{FF2B5EF4-FFF2-40B4-BE49-F238E27FC236}">
                <a16:creationId xmlns:a16="http://schemas.microsoft.com/office/drawing/2014/main" id="{992420ED-976A-49C0-9BD9-E3BD5AAB9993}"/>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33538217-3A52-4DAD-AEC6-E5250AE343A3}"/>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46C7DCDA-3BE6-4D0E-A8AB-02EF7D5AC371}"/>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7</a:t>
            </a:fld>
            <a:endParaRPr lang="en-US" dirty="0">
              <a:solidFill>
                <a:srgbClr val="F79646">
                  <a:lumMod val="75000"/>
                </a:srgbClr>
              </a:solidFill>
            </a:endParaRPr>
          </a:p>
        </p:txBody>
      </p:sp>
    </p:spTree>
    <p:extLst>
      <p:ext uri="{BB962C8B-B14F-4D97-AF65-F5344CB8AC3E}">
        <p14:creationId xmlns:p14="http://schemas.microsoft.com/office/powerpoint/2010/main" val="289203856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396FB-A1AA-4CA6-81CC-8B4129A141F6}"/>
              </a:ext>
            </a:extLst>
          </p:cNvPr>
          <p:cNvSpPr>
            <a:spLocks noGrp="1"/>
          </p:cNvSpPr>
          <p:nvPr>
            <p:ph type="title"/>
          </p:nvPr>
        </p:nvSpPr>
        <p:spPr/>
        <p:txBody>
          <a:bodyPr/>
          <a:lstStyle/>
          <a:p>
            <a:r>
              <a:rPr lang="en-US" dirty="0"/>
              <a:t>Quality, Health, Safety and Environment Policy 2/3</a:t>
            </a:r>
            <a:endParaRPr lang="en-IN" dirty="0"/>
          </a:p>
        </p:txBody>
      </p:sp>
      <p:sp>
        <p:nvSpPr>
          <p:cNvPr id="3" name="Content Placeholder 2">
            <a:extLst>
              <a:ext uri="{FF2B5EF4-FFF2-40B4-BE49-F238E27FC236}">
                <a16:creationId xmlns:a16="http://schemas.microsoft.com/office/drawing/2014/main" id="{6B7E356D-C78E-431E-B760-DEAD493D49F0}"/>
              </a:ext>
            </a:extLst>
          </p:cNvPr>
          <p:cNvSpPr>
            <a:spLocks noGrp="1"/>
          </p:cNvSpPr>
          <p:nvPr>
            <p:ph idx="1"/>
          </p:nvPr>
        </p:nvSpPr>
        <p:spPr/>
        <p:txBody>
          <a:bodyPr>
            <a:normAutofit fontScale="92500" lnSpcReduction="20000"/>
          </a:bodyPr>
          <a:lstStyle/>
          <a:p>
            <a:r>
              <a:rPr lang="en-US" b="1" dirty="0" err="1"/>
              <a:t>InventyS</a:t>
            </a:r>
            <a:r>
              <a:rPr lang="en-US" b="1" dirty="0"/>
              <a:t> is committed to</a:t>
            </a:r>
            <a:endParaRPr lang="en-IN" dirty="0"/>
          </a:p>
          <a:p>
            <a:pPr lvl="0"/>
            <a:r>
              <a:rPr lang="en-US" dirty="0"/>
              <a:t>Carry out all its activities in such a way that it avoids any harm to employees, contractors and to the environment.</a:t>
            </a:r>
            <a:endParaRPr lang="en-IN" dirty="0"/>
          </a:p>
          <a:p>
            <a:pPr lvl="0"/>
            <a:r>
              <a:rPr lang="en-US" dirty="0"/>
              <a:t>Encourage employees and contractors to take care of their occupational health and personal safety.</a:t>
            </a:r>
            <a:endParaRPr lang="en-IN" dirty="0"/>
          </a:p>
          <a:p>
            <a:pPr lvl="0"/>
            <a:r>
              <a:rPr lang="en-US" dirty="0"/>
              <a:t>Enhance continually its environmental practices and performance.</a:t>
            </a:r>
            <a:endParaRPr lang="en-IN" dirty="0"/>
          </a:p>
          <a:p>
            <a:pPr lvl="0"/>
            <a:r>
              <a:rPr lang="en-US" dirty="0"/>
              <a:t>Reduce adverse impact on environment and minimize the risk to the peoples which may arise from its operational activities and transportations.</a:t>
            </a:r>
            <a:endParaRPr lang="en-IN" dirty="0"/>
          </a:p>
          <a:p>
            <a:pPr lvl="0"/>
            <a:r>
              <a:rPr lang="en-US" dirty="0"/>
              <a:t>Manage all energy resources in a responsible way to minimize emissions and reduce waste generation.</a:t>
            </a:r>
            <a:endParaRPr lang="en-IN" dirty="0"/>
          </a:p>
          <a:p>
            <a:pPr lvl="0"/>
            <a:r>
              <a:rPr lang="en-US" dirty="0"/>
              <a:t>Comply all statutory requirements related with Quality, Safety, Health and Environment.</a:t>
            </a:r>
            <a:endParaRPr lang="en-IN" dirty="0"/>
          </a:p>
          <a:p>
            <a:pPr lvl="0"/>
            <a:r>
              <a:rPr lang="en-US" dirty="0"/>
              <a:t>Develop safe working environment through regular learnings, trainings and practicing Quality, Health, Safety and Environment Systems and Procedures among all its employees and contractors.</a:t>
            </a:r>
            <a:endParaRPr lang="en-IN" dirty="0"/>
          </a:p>
          <a:p>
            <a:endParaRPr lang="en-IN" dirty="0"/>
          </a:p>
        </p:txBody>
      </p:sp>
      <p:sp>
        <p:nvSpPr>
          <p:cNvPr id="4" name="Date Placeholder 3">
            <a:extLst>
              <a:ext uri="{FF2B5EF4-FFF2-40B4-BE49-F238E27FC236}">
                <a16:creationId xmlns:a16="http://schemas.microsoft.com/office/drawing/2014/main" id="{B2C4B602-926C-4DB0-B887-408324B23C0F}"/>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57C1D3FD-12D4-4575-BA80-725B071F08EC}"/>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B2AF1F48-1DA9-41A6-BB63-E8768D069F5F}"/>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8</a:t>
            </a:fld>
            <a:endParaRPr lang="en-US" dirty="0">
              <a:solidFill>
                <a:srgbClr val="F79646">
                  <a:lumMod val="75000"/>
                </a:srgbClr>
              </a:solidFill>
            </a:endParaRPr>
          </a:p>
        </p:txBody>
      </p:sp>
    </p:spTree>
    <p:extLst>
      <p:ext uri="{BB962C8B-B14F-4D97-AF65-F5344CB8AC3E}">
        <p14:creationId xmlns:p14="http://schemas.microsoft.com/office/powerpoint/2010/main" val="424928017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193C7-C915-4F43-B538-B1215E0CC1DD}"/>
              </a:ext>
            </a:extLst>
          </p:cNvPr>
          <p:cNvSpPr>
            <a:spLocks noGrp="1"/>
          </p:cNvSpPr>
          <p:nvPr>
            <p:ph type="title"/>
          </p:nvPr>
        </p:nvSpPr>
        <p:spPr/>
        <p:txBody>
          <a:bodyPr/>
          <a:lstStyle/>
          <a:p>
            <a:r>
              <a:rPr lang="en-US" dirty="0"/>
              <a:t>Quality, Health, Safety and Environment Policy 3/3</a:t>
            </a:r>
            <a:endParaRPr lang="en-IN" dirty="0"/>
          </a:p>
        </p:txBody>
      </p:sp>
      <p:sp>
        <p:nvSpPr>
          <p:cNvPr id="4" name="Date Placeholder 3">
            <a:extLst>
              <a:ext uri="{FF2B5EF4-FFF2-40B4-BE49-F238E27FC236}">
                <a16:creationId xmlns:a16="http://schemas.microsoft.com/office/drawing/2014/main" id="{2C023A8A-ED81-468A-90FB-13884DEC25F8}"/>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C3F8E77B-0E74-416F-9352-64F737FA6BAF}"/>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2D836462-4557-47DD-9BCF-57F2569EF8F7}"/>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9</a:t>
            </a:fld>
            <a:endParaRPr lang="en-US" dirty="0">
              <a:solidFill>
                <a:srgbClr val="F79646">
                  <a:lumMod val="75000"/>
                </a:srgbClr>
              </a:solidFill>
            </a:endParaRPr>
          </a:p>
        </p:txBody>
      </p:sp>
      <p:graphicFrame>
        <p:nvGraphicFramePr>
          <p:cNvPr id="7" name="Content Placeholder 6">
            <a:extLst>
              <a:ext uri="{FF2B5EF4-FFF2-40B4-BE49-F238E27FC236}">
                <a16:creationId xmlns:a16="http://schemas.microsoft.com/office/drawing/2014/main" id="{C2C08697-AF3F-499B-AA65-E32D1A9E70B3}"/>
              </a:ext>
            </a:extLst>
          </p:cNvPr>
          <p:cNvGraphicFramePr>
            <a:graphicFrameLocks noGrp="1"/>
          </p:cNvGraphicFramePr>
          <p:nvPr>
            <p:ph idx="1"/>
            <p:extLst/>
          </p:nvPr>
        </p:nvGraphicFramePr>
        <p:xfrm>
          <a:off x="609600" y="1511994"/>
          <a:ext cx="8305800" cy="4287556"/>
        </p:xfrm>
        <a:graphic>
          <a:graphicData uri="http://schemas.openxmlformats.org/drawingml/2006/table">
            <a:tbl>
              <a:tblPr firstRow="1" firstCol="1" lastRow="1" lastCol="1" bandRow="1" bandCol="1">
                <a:tableStyleId>{69012ECD-51FC-41F1-AA8D-1B2483CD663E}</a:tableStyleId>
              </a:tblPr>
              <a:tblGrid>
                <a:gridCol w="4159213">
                  <a:extLst>
                    <a:ext uri="{9D8B030D-6E8A-4147-A177-3AD203B41FA5}">
                      <a16:colId xmlns:a16="http://schemas.microsoft.com/office/drawing/2014/main" val="4039940851"/>
                    </a:ext>
                  </a:extLst>
                </a:gridCol>
                <a:gridCol w="4146587">
                  <a:extLst>
                    <a:ext uri="{9D8B030D-6E8A-4147-A177-3AD203B41FA5}">
                      <a16:colId xmlns:a16="http://schemas.microsoft.com/office/drawing/2014/main" val="1582087407"/>
                    </a:ext>
                  </a:extLst>
                </a:gridCol>
              </a:tblGrid>
              <a:tr h="182214">
                <a:tc>
                  <a:txBody>
                    <a:bodyPr/>
                    <a:lstStyle/>
                    <a:p>
                      <a:pPr marL="68580" marR="5080">
                        <a:spcAft>
                          <a:spcPts val="0"/>
                        </a:spcAft>
                      </a:pP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6675" marR="62230" algn="l">
                        <a:lnSpc>
                          <a:spcPts val="1150"/>
                        </a:lnSpc>
                        <a:spcAft>
                          <a:spcPts val="0"/>
                        </a:spcAft>
                      </a:pP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40706957"/>
                  </a:ext>
                </a:extLst>
              </a:tr>
              <a:tr h="532148">
                <a:tc>
                  <a:txBody>
                    <a:bodyPr/>
                    <a:lstStyle/>
                    <a:p>
                      <a:pPr marL="68580" marR="5080">
                        <a:spcAft>
                          <a:spcPts val="0"/>
                        </a:spcAft>
                      </a:pPr>
                      <a:r>
                        <a:rPr lang="en-US" sz="1000" dirty="0">
                          <a:effectLst/>
                        </a:rPr>
                        <a:t>Operating</a:t>
                      </a:r>
                      <a:r>
                        <a:rPr lang="en-US" sz="1000" spc="-20" dirty="0">
                          <a:effectLst/>
                        </a:rPr>
                        <a:t> </a:t>
                      </a:r>
                      <a:r>
                        <a:rPr lang="en-US" sz="1000" dirty="0">
                          <a:effectLst/>
                        </a:rPr>
                        <a:t>the</a:t>
                      </a:r>
                      <a:r>
                        <a:rPr lang="en-US" sz="1000" spc="-25" dirty="0">
                          <a:effectLst/>
                        </a:rPr>
                        <a:t> </a:t>
                      </a:r>
                      <a:r>
                        <a:rPr lang="en-US" sz="1000" dirty="0">
                          <a:effectLst/>
                        </a:rPr>
                        <a:t>plant</a:t>
                      </a:r>
                      <a:r>
                        <a:rPr lang="en-US" sz="1000" spc="-30" dirty="0">
                          <a:effectLst/>
                        </a:rPr>
                        <a:t> </a:t>
                      </a:r>
                      <a:r>
                        <a:rPr lang="en-US" sz="1000" dirty="0">
                          <a:effectLst/>
                        </a:rPr>
                        <a:t>with</a:t>
                      </a:r>
                      <a:r>
                        <a:rPr lang="en-US" sz="1000" spc="-25" dirty="0">
                          <a:effectLst/>
                        </a:rPr>
                        <a:t> </a:t>
                      </a:r>
                      <a:r>
                        <a:rPr lang="en-US" sz="1000" dirty="0">
                          <a:effectLst/>
                        </a:rPr>
                        <a:t>provisions</a:t>
                      </a:r>
                      <a:r>
                        <a:rPr lang="en-US" sz="1000" spc="-30" dirty="0">
                          <a:effectLst/>
                        </a:rPr>
                        <a:t> </a:t>
                      </a:r>
                      <a:r>
                        <a:rPr lang="en-US" sz="1000" dirty="0">
                          <a:effectLst/>
                        </a:rPr>
                        <a:t>of</a:t>
                      </a:r>
                      <a:r>
                        <a:rPr lang="en-US" sz="1000" spc="-25" dirty="0">
                          <a:effectLst/>
                        </a:rPr>
                        <a:t> </a:t>
                      </a:r>
                      <a:r>
                        <a:rPr lang="en-US" sz="1000" dirty="0">
                          <a:effectLst/>
                        </a:rPr>
                        <a:t>adequate</a:t>
                      </a:r>
                      <a:r>
                        <a:rPr lang="en-US" sz="1000" spc="-25" dirty="0">
                          <a:effectLst/>
                        </a:rPr>
                        <a:t> </a:t>
                      </a:r>
                      <a:r>
                        <a:rPr lang="en-US" sz="1000" dirty="0">
                          <a:effectLst/>
                        </a:rPr>
                        <a:t>safeguards to establish effective process safety.</a:t>
                      </a: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3">
                        <a:lumMod val="20000"/>
                        <a:lumOff val="80000"/>
                      </a:schemeClr>
                    </a:solidFill>
                  </a:tcPr>
                </a:tc>
                <a:tc>
                  <a:txBody>
                    <a:bodyPr/>
                    <a:lstStyle/>
                    <a:p>
                      <a:pPr marL="66675" marR="62230" algn="l">
                        <a:lnSpc>
                          <a:spcPts val="1150"/>
                        </a:lnSpc>
                        <a:spcAft>
                          <a:spcPts val="0"/>
                        </a:spcAft>
                      </a:pPr>
                      <a:r>
                        <a:rPr lang="en-US" sz="1000" dirty="0">
                          <a:effectLst/>
                        </a:rPr>
                        <a:t>Investigating all incidents relating to Quality, Health, Safety and Environment and implementation of corrective action on all incidents.</a:t>
                      </a: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3">
                        <a:lumMod val="20000"/>
                        <a:lumOff val="80000"/>
                      </a:schemeClr>
                    </a:solidFill>
                  </a:tcPr>
                </a:tc>
                <a:extLst>
                  <a:ext uri="{0D108BD9-81ED-4DB2-BD59-A6C34878D82A}">
                    <a16:rowId xmlns:a16="http://schemas.microsoft.com/office/drawing/2014/main" val="2053911824"/>
                  </a:ext>
                </a:extLst>
              </a:tr>
              <a:tr h="634989">
                <a:tc>
                  <a:txBody>
                    <a:bodyPr/>
                    <a:lstStyle/>
                    <a:p>
                      <a:pPr marL="68580" marR="62230" algn="just">
                        <a:spcAft>
                          <a:spcPts val="0"/>
                        </a:spcAft>
                      </a:pPr>
                      <a:r>
                        <a:rPr lang="en-US" sz="1000" dirty="0">
                          <a:effectLst/>
                        </a:rPr>
                        <a:t>Continuous process development with well defined systems to improve process and operational criterion and stringent applications of the same.</a:t>
                      </a: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marL="66675" marR="64135" algn="l">
                        <a:spcAft>
                          <a:spcPts val="0"/>
                        </a:spcAft>
                      </a:pPr>
                      <a:r>
                        <a:rPr lang="en-US" sz="1000" dirty="0">
                          <a:effectLst/>
                        </a:rPr>
                        <a:t>Providing trainings to employees about outcome of investigations of incidents occurred internally or</a:t>
                      </a:r>
                      <a:r>
                        <a:rPr lang="en-US" sz="1000" spc="200" dirty="0">
                          <a:effectLst/>
                        </a:rPr>
                        <a:t> </a:t>
                      </a:r>
                      <a:r>
                        <a:rPr lang="en-US" sz="1000" dirty="0">
                          <a:effectLst/>
                        </a:rPr>
                        <a:t>externally</a:t>
                      </a:r>
                      <a:r>
                        <a:rPr lang="en-US" sz="1000" spc="30" dirty="0">
                          <a:effectLst/>
                        </a:rPr>
                        <a:t> </a:t>
                      </a:r>
                      <a:r>
                        <a:rPr lang="en-US" sz="1000" dirty="0">
                          <a:effectLst/>
                        </a:rPr>
                        <a:t>and</a:t>
                      </a:r>
                      <a:r>
                        <a:rPr lang="en-US" sz="1000" spc="35" dirty="0">
                          <a:effectLst/>
                        </a:rPr>
                        <a:t> </a:t>
                      </a:r>
                      <a:r>
                        <a:rPr lang="en-US" sz="1000" dirty="0">
                          <a:effectLst/>
                        </a:rPr>
                        <a:t>steps</a:t>
                      </a:r>
                      <a:r>
                        <a:rPr lang="en-US" sz="1000" spc="25" dirty="0">
                          <a:effectLst/>
                        </a:rPr>
                        <a:t> </a:t>
                      </a:r>
                      <a:r>
                        <a:rPr lang="en-US" sz="1000" dirty="0">
                          <a:effectLst/>
                        </a:rPr>
                        <a:t>to</a:t>
                      </a:r>
                      <a:r>
                        <a:rPr lang="en-US" sz="1000" spc="35" dirty="0">
                          <a:effectLst/>
                        </a:rPr>
                        <a:t> </a:t>
                      </a:r>
                      <a:r>
                        <a:rPr lang="en-US" sz="1000" dirty="0">
                          <a:effectLst/>
                        </a:rPr>
                        <a:t>be</a:t>
                      </a:r>
                      <a:r>
                        <a:rPr lang="en-US" sz="1000" spc="30" dirty="0">
                          <a:effectLst/>
                        </a:rPr>
                        <a:t> </a:t>
                      </a:r>
                      <a:r>
                        <a:rPr lang="en-US" sz="1000" dirty="0">
                          <a:effectLst/>
                        </a:rPr>
                        <a:t>taken</a:t>
                      </a:r>
                      <a:r>
                        <a:rPr lang="en-US" sz="1000" spc="40" dirty="0">
                          <a:effectLst/>
                        </a:rPr>
                        <a:t> </a:t>
                      </a:r>
                      <a:r>
                        <a:rPr lang="en-US" sz="1000" dirty="0">
                          <a:effectLst/>
                        </a:rPr>
                        <a:t>to</a:t>
                      </a:r>
                      <a:r>
                        <a:rPr lang="en-US" sz="1000" spc="30" dirty="0">
                          <a:effectLst/>
                        </a:rPr>
                        <a:t> </a:t>
                      </a:r>
                      <a:r>
                        <a:rPr lang="en-US" sz="1000" dirty="0">
                          <a:effectLst/>
                        </a:rPr>
                        <a:t>avoid</a:t>
                      </a:r>
                      <a:r>
                        <a:rPr lang="en-US" sz="1000" spc="35" dirty="0">
                          <a:effectLst/>
                        </a:rPr>
                        <a:t> </a:t>
                      </a:r>
                      <a:r>
                        <a:rPr lang="en-US" sz="1000" dirty="0">
                          <a:effectLst/>
                        </a:rPr>
                        <a:t>such</a:t>
                      </a:r>
                      <a:r>
                        <a:rPr lang="en-US" sz="1000" spc="30" dirty="0">
                          <a:effectLst/>
                        </a:rPr>
                        <a:t> </a:t>
                      </a:r>
                      <a:r>
                        <a:rPr lang="en-US" sz="1000" dirty="0">
                          <a:effectLst/>
                        </a:rPr>
                        <a:t>incidents</a:t>
                      </a:r>
                      <a:r>
                        <a:rPr lang="en-US" sz="1000" spc="30" dirty="0">
                          <a:effectLst/>
                        </a:rPr>
                        <a:t> </a:t>
                      </a:r>
                      <a:r>
                        <a:rPr lang="en-US" sz="1000" spc="-25" dirty="0">
                          <a:effectLst/>
                        </a:rPr>
                        <a:t>in</a:t>
                      </a:r>
                      <a:endParaRPr lang="en-IN" sz="1100" dirty="0">
                        <a:effectLst/>
                      </a:endParaRPr>
                    </a:p>
                    <a:p>
                      <a:pPr marL="66675" algn="l">
                        <a:lnSpc>
                          <a:spcPts val="1045"/>
                        </a:lnSpc>
                        <a:spcAft>
                          <a:spcPts val="0"/>
                        </a:spcAft>
                      </a:pPr>
                      <a:r>
                        <a:rPr lang="en-US" sz="1000" spc="-10" dirty="0">
                          <a:effectLst/>
                        </a:rPr>
                        <a:t>future.</a:t>
                      </a: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extLst>
                  <a:ext uri="{0D108BD9-81ED-4DB2-BD59-A6C34878D82A}">
                    <a16:rowId xmlns:a16="http://schemas.microsoft.com/office/drawing/2014/main" val="3211663985"/>
                  </a:ext>
                </a:extLst>
              </a:tr>
              <a:tr h="634989">
                <a:tc>
                  <a:txBody>
                    <a:bodyPr/>
                    <a:lstStyle/>
                    <a:p>
                      <a:pPr marL="68580" marR="5080">
                        <a:spcAft>
                          <a:spcPts val="0"/>
                        </a:spcAft>
                      </a:pPr>
                      <a:r>
                        <a:rPr lang="en-US" sz="1000" dirty="0">
                          <a:effectLst/>
                        </a:rPr>
                        <a:t>Applying</a:t>
                      </a:r>
                      <a:r>
                        <a:rPr lang="en-US" sz="1000" spc="160" dirty="0">
                          <a:effectLst/>
                        </a:rPr>
                        <a:t> </a:t>
                      </a:r>
                      <a:r>
                        <a:rPr lang="en-US" sz="1000" dirty="0">
                          <a:effectLst/>
                        </a:rPr>
                        <a:t>Standard</a:t>
                      </a:r>
                      <a:r>
                        <a:rPr lang="en-US" sz="1000" spc="160" dirty="0">
                          <a:effectLst/>
                        </a:rPr>
                        <a:t> </a:t>
                      </a:r>
                      <a:r>
                        <a:rPr lang="en-US" sz="1000" dirty="0">
                          <a:effectLst/>
                        </a:rPr>
                        <a:t>Operating</a:t>
                      </a:r>
                      <a:r>
                        <a:rPr lang="en-US" sz="1000" spc="160" dirty="0">
                          <a:effectLst/>
                        </a:rPr>
                        <a:t> </a:t>
                      </a:r>
                      <a:r>
                        <a:rPr lang="en-US" sz="1000" dirty="0">
                          <a:effectLst/>
                        </a:rPr>
                        <a:t>Procedures</a:t>
                      </a:r>
                      <a:r>
                        <a:rPr lang="en-US" sz="1000" spc="165" dirty="0">
                          <a:effectLst/>
                        </a:rPr>
                        <a:t> </a:t>
                      </a:r>
                      <a:r>
                        <a:rPr lang="en-US" sz="1000" dirty="0">
                          <a:effectLst/>
                        </a:rPr>
                        <a:t>for</a:t>
                      </a:r>
                      <a:r>
                        <a:rPr lang="en-US" sz="1000" spc="160" dirty="0">
                          <a:effectLst/>
                        </a:rPr>
                        <a:t> </a:t>
                      </a:r>
                      <a:r>
                        <a:rPr lang="en-US" sz="1000" dirty="0">
                          <a:effectLst/>
                        </a:rPr>
                        <a:t>operations, maintenance, and emergency situations</a:t>
                      </a: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marL="66675" algn="l">
                        <a:spcAft>
                          <a:spcPts val="0"/>
                        </a:spcAft>
                      </a:pPr>
                      <a:r>
                        <a:rPr lang="en-US" sz="1000" dirty="0">
                          <a:effectLst/>
                        </a:rPr>
                        <a:t>Identifying</a:t>
                      </a:r>
                      <a:r>
                        <a:rPr lang="en-US" sz="1000" spc="200" dirty="0">
                          <a:effectLst/>
                        </a:rPr>
                        <a:t> </a:t>
                      </a:r>
                      <a:r>
                        <a:rPr lang="en-US" sz="1000" dirty="0">
                          <a:effectLst/>
                        </a:rPr>
                        <a:t>and</a:t>
                      </a:r>
                      <a:r>
                        <a:rPr lang="en-US" sz="1000" spc="200" dirty="0">
                          <a:effectLst/>
                        </a:rPr>
                        <a:t> </a:t>
                      </a:r>
                      <a:r>
                        <a:rPr lang="en-US" sz="1000" dirty="0">
                          <a:effectLst/>
                        </a:rPr>
                        <a:t>evaluating</a:t>
                      </a:r>
                      <a:r>
                        <a:rPr lang="en-US" sz="1000" spc="200" dirty="0">
                          <a:effectLst/>
                        </a:rPr>
                        <a:t> </a:t>
                      </a:r>
                      <a:r>
                        <a:rPr lang="en-US" sz="1000" dirty="0">
                          <a:effectLst/>
                        </a:rPr>
                        <a:t>a</a:t>
                      </a:r>
                      <a:r>
                        <a:rPr lang="en-US" sz="1000" spc="200" dirty="0">
                          <a:effectLst/>
                        </a:rPr>
                        <a:t> </a:t>
                      </a:r>
                      <a:r>
                        <a:rPr lang="en-US" sz="1000" dirty="0">
                          <a:effectLst/>
                        </a:rPr>
                        <a:t>factual</a:t>
                      </a:r>
                      <a:r>
                        <a:rPr lang="en-US" sz="1000" spc="200" dirty="0">
                          <a:effectLst/>
                        </a:rPr>
                        <a:t> </a:t>
                      </a:r>
                      <a:r>
                        <a:rPr lang="en-US" sz="1000" dirty="0">
                          <a:effectLst/>
                        </a:rPr>
                        <a:t>base</a:t>
                      </a:r>
                      <a:r>
                        <a:rPr lang="en-US" sz="1000" spc="200" dirty="0">
                          <a:effectLst/>
                        </a:rPr>
                        <a:t> </a:t>
                      </a:r>
                      <a:r>
                        <a:rPr lang="en-US" sz="1000" dirty="0">
                          <a:effectLst/>
                        </a:rPr>
                        <a:t>to</a:t>
                      </a:r>
                      <a:r>
                        <a:rPr lang="en-US" sz="1000" spc="200" dirty="0">
                          <a:effectLst/>
                        </a:rPr>
                        <a:t> </a:t>
                      </a:r>
                      <a:r>
                        <a:rPr lang="en-US" sz="1000" dirty="0">
                          <a:effectLst/>
                        </a:rPr>
                        <a:t>define</a:t>
                      </a:r>
                      <a:r>
                        <a:rPr lang="en-US" sz="1000" spc="200" dirty="0">
                          <a:effectLst/>
                        </a:rPr>
                        <a:t> </a:t>
                      </a:r>
                      <a:r>
                        <a:rPr lang="en-US" sz="1000" dirty="0">
                          <a:effectLst/>
                        </a:rPr>
                        <a:t>the likelihood</a:t>
                      </a:r>
                      <a:r>
                        <a:rPr lang="en-US" sz="1000" spc="165" dirty="0">
                          <a:effectLst/>
                        </a:rPr>
                        <a:t>  </a:t>
                      </a:r>
                      <a:r>
                        <a:rPr lang="en-US" sz="1000" dirty="0">
                          <a:effectLst/>
                        </a:rPr>
                        <a:t>of</a:t>
                      </a:r>
                      <a:r>
                        <a:rPr lang="en-US" sz="1000" spc="175" dirty="0">
                          <a:effectLst/>
                        </a:rPr>
                        <a:t>  </a:t>
                      </a:r>
                      <a:r>
                        <a:rPr lang="en-US" sz="1000" dirty="0">
                          <a:effectLst/>
                        </a:rPr>
                        <a:t>adverse</a:t>
                      </a:r>
                      <a:r>
                        <a:rPr lang="en-US" sz="1000" spc="170" dirty="0">
                          <a:effectLst/>
                        </a:rPr>
                        <a:t>  </a:t>
                      </a:r>
                      <a:r>
                        <a:rPr lang="en-US" sz="1000" dirty="0">
                          <a:effectLst/>
                        </a:rPr>
                        <a:t>health</a:t>
                      </a:r>
                      <a:r>
                        <a:rPr lang="en-US" sz="1000" spc="170" dirty="0">
                          <a:effectLst/>
                        </a:rPr>
                        <a:t>  </a:t>
                      </a:r>
                      <a:r>
                        <a:rPr lang="en-US" sz="1000" dirty="0">
                          <a:effectLst/>
                        </a:rPr>
                        <a:t>effects</a:t>
                      </a:r>
                      <a:r>
                        <a:rPr lang="en-US" sz="1000" spc="170" dirty="0">
                          <a:effectLst/>
                        </a:rPr>
                        <a:t>  </a:t>
                      </a:r>
                      <a:r>
                        <a:rPr lang="en-US" sz="1000" dirty="0">
                          <a:effectLst/>
                        </a:rPr>
                        <a:t>of</a:t>
                      </a:r>
                      <a:r>
                        <a:rPr lang="en-US" sz="1000" spc="170" dirty="0">
                          <a:effectLst/>
                        </a:rPr>
                        <a:t>  </a:t>
                      </a:r>
                      <a:r>
                        <a:rPr lang="en-US" sz="1000" spc="-10" dirty="0">
                          <a:effectLst/>
                        </a:rPr>
                        <a:t>workplace-</a:t>
                      </a:r>
                      <a:endParaRPr lang="en-IN" sz="1100" dirty="0">
                        <a:effectLst/>
                      </a:endParaRPr>
                    </a:p>
                    <a:p>
                      <a:pPr marL="66675" algn="l">
                        <a:lnSpc>
                          <a:spcPts val="1140"/>
                        </a:lnSpc>
                        <a:spcAft>
                          <a:spcPts val="0"/>
                        </a:spcAft>
                      </a:pPr>
                      <a:r>
                        <a:rPr lang="en-US" sz="1000" dirty="0">
                          <a:effectLst/>
                        </a:rPr>
                        <a:t>associated</a:t>
                      </a:r>
                      <a:r>
                        <a:rPr lang="en-US" sz="1000" spc="200" dirty="0">
                          <a:effectLst/>
                        </a:rPr>
                        <a:t> </a:t>
                      </a:r>
                      <a:r>
                        <a:rPr lang="en-US" sz="1000" dirty="0">
                          <a:effectLst/>
                        </a:rPr>
                        <a:t>injuries</a:t>
                      </a:r>
                      <a:r>
                        <a:rPr lang="en-US" sz="1000" spc="200" dirty="0">
                          <a:effectLst/>
                        </a:rPr>
                        <a:t> </a:t>
                      </a:r>
                      <a:r>
                        <a:rPr lang="en-US" sz="1000" dirty="0">
                          <a:effectLst/>
                        </a:rPr>
                        <a:t>and</a:t>
                      </a:r>
                      <a:r>
                        <a:rPr lang="en-US" sz="1000" spc="200" dirty="0">
                          <a:effectLst/>
                        </a:rPr>
                        <a:t> </a:t>
                      </a:r>
                      <a:r>
                        <a:rPr lang="en-US" sz="1000" dirty="0">
                          <a:effectLst/>
                        </a:rPr>
                        <a:t>exposures</a:t>
                      </a:r>
                      <a:r>
                        <a:rPr lang="en-US" sz="1000" spc="200" dirty="0">
                          <a:effectLst/>
                        </a:rPr>
                        <a:t> </a:t>
                      </a:r>
                      <a:r>
                        <a:rPr lang="en-US" sz="1000" dirty="0">
                          <a:effectLst/>
                        </a:rPr>
                        <a:t>and</a:t>
                      </a:r>
                      <a:r>
                        <a:rPr lang="en-US" sz="1000" spc="200" dirty="0">
                          <a:effectLst/>
                        </a:rPr>
                        <a:t> </a:t>
                      </a:r>
                      <a:r>
                        <a:rPr lang="en-US" sz="1000" dirty="0">
                          <a:effectLst/>
                        </a:rPr>
                        <a:t>carrying</a:t>
                      </a:r>
                      <a:r>
                        <a:rPr lang="en-US" sz="1000" spc="195" dirty="0">
                          <a:effectLst/>
                        </a:rPr>
                        <a:t> </a:t>
                      </a:r>
                      <a:r>
                        <a:rPr lang="en-US" sz="1000" dirty="0">
                          <a:effectLst/>
                        </a:rPr>
                        <a:t>out</a:t>
                      </a:r>
                      <a:r>
                        <a:rPr lang="en-US" sz="1000" spc="190" dirty="0">
                          <a:effectLst/>
                        </a:rPr>
                        <a:t> </a:t>
                      </a:r>
                      <a:r>
                        <a:rPr lang="en-US" sz="1000" dirty="0">
                          <a:effectLst/>
                        </a:rPr>
                        <a:t>pre- employment</a:t>
                      </a:r>
                      <a:r>
                        <a:rPr lang="en-US" sz="1000" spc="-25" dirty="0">
                          <a:effectLst/>
                        </a:rPr>
                        <a:t> </a:t>
                      </a:r>
                      <a:r>
                        <a:rPr lang="en-US" sz="1000" dirty="0">
                          <a:effectLst/>
                        </a:rPr>
                        <a:t>and</a:t>
                      </a:r>
                      <a:r>
                        <a:rPr lang="en-US" sz="1000" spc="-25" dirty="0">
                          <a:effectLst/>
                        </a:rPr>
                        <a:t> </a:t>
                      </a:r>
                      <a:r>
                        <a:rPr lang="en-US" sz="1000" dirty="0">
                          <a:effectLst/>
                        </a:rPr>
                        <a:t>periodic</a:t>
                      </a:r>
                      <a:r>
                        <a:rPr lang="en-US" sz="1000" spc="-30" dirty="0">
                          <a:effectLst/>
                        </a:rPr>
                        <a:t> </a:t>
                      </a:r>
                      <a:r>
                        <a:rPr lang="en-US" sz="1000" dirty="0">
                          <a:effectLst/>
                        </a:rPr>
                        <a:t>health</a:t>
                      </a:r>
                      <a:r>
                        <a:rPr lang="en-US" sz="1000" spc="-15" dirty="0">
                          <a:effectLst/>
                        </a:rPr>
                        <a:t> </a:t>
                      </a:r>
                      <a:r>
                        <a:rPr lang="en-US" sz="1000" dirty="0">
                          <a:effectLst/>
                        </a:rPr>
                        <a:t>check</a:t>
                      </a:r>
                      <a:r>
                        <a:rPr lang="en-US" sz="1000" spc="-20" dirty="0">
                          <a:effectLst/>
                        </a:rPr>
                        <a:t> </a:t>
                      </a:r>
                      <a:r>
                        <a:rPr lang="en-US" sz="1000" dirty="0">
                          <a:effectLst/>
                        </a:rPr>
                        <a:t>up</a:t>
                      </a:r>
                      <a:r>
                        <a:rPr lang="en-US" sz="1000" spc="-15" dirty="0">
                          <a:effectLst/>
                        </a:rPr>
                        <a:t> </a:t>
                      </a:r>
                      <a:r>
                        <a:rPr lang="en-US" sz="1000" dirty="0">
                          <a:effectLst/>
                        </a:rPr>
                        <a:t>of</a:t>
                      </a:r>
                      <a:r>
                        <a:rPr lang="en-US" sz="1000" spc="-20" dirty="0">
                          <a:effectLst/>
                        </a:rPr>
                        <a:t> </a:t>
                      </a:r>
                      <a:r>
                        <a:rPr lang="en-US" sz="1000" dirty="0">
                          <a:effectLst/>
                        </a:rPr>
                        <a:t>its</a:t>
                      </a:r>
                      <a:r>
                        <a:rPr lang="en-US" sz="1000" spc="-25" dirty="0">
                          <a:effectLst/>
                        </a:rPr>
                        <a:t> </a:t>
                      </a:r>
                      <a:r>
                        <a:rPr lang="en-US" sz="1000" spc="-10" dirty="0">
                          <a:effectLst/>
                        </a:rPr>
                        <a:t>employees</a:t>
                      </a: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extLst>
                  <a:ext uri="{0D108BD9-81ED-4DB2-BD59-A6C34878D82A}">
                    <a16:rowId xmlns:a16="http://schemas.microsoft.com/office/drawing/2014/main" val="2993435598"/>
                  </a:ext>
                </a:extLst>
              </a:tr>
              <a:tr h="496948">
                <a:tc>
                  <a:txBody>
                    <a:bodyPr/>
                    <a:lstStyle/>
                    <a:p>
                      <a:pPr marL="68580" marR="5080">
                        <a:lnSpc>
                          <a:spcPts val="1150"/>
                        </a:lnSpc>
                        <a:spcAft>
                          <a:spcPts val="0"/>
                        </a:spcAft>
                      </a:pPr>
                      <a:r>
                        <a:rPr lang="en-US" sz="1000" dirty="0">
                          <a:effectLst/>
                        </a:rPr>
                        <a:t>Inspecting</a:t>
                      </a:r>
                      <a:r>
                        <a:rPr lang="en-US" sz="1000" spc="110" dirty="0">
                          <a:effectLst/>
                        </a:rPr>
                        <a:t> </a:t>
                      </a:r>
                      <a:r>
                        <a:rPr lang="en-US" sz="1000" dirty="0">
                          <a:effectLst/>
                        </a:rPr>
                        <a:t>and</a:t>
                      </a:r>
                      <a:r>
                        <a:rPr lang="en-US" sz="1000" spc="95" dirty="0">
                          <a:effectLst/>
                        </a:rPr>
                        <a:t> </a:t>
                      </a:r>
                      <a:r>
                        <a:rPr lang="en-US" sz="1000" dirty="0">
                          <a:effectLst/>
                        </a:rPr>
                        <a:t>updating</a:t>
                      </a:r>
                      <a:r>
                        <a:rPr lang="en-US" sz="1000" spc="110" dirty="0">
                          <a:effectLst/>
                        </a:rPr>
                        <a:t> </a:t>
                      </a:r>
                      <a:r>
                        <a:rPr lang="en-US" sz="1000" dirty="0">
                          <a:effectLst/>
                        </a:rPr>
                        <a:t>existing</a:t>
                      </a:r>
                      <a:r>
                        <a:rPr lang="en-US" sz="1000" spc="110" dirty="0">
                          <a:effectLst/>
                        </a:rPr>
                        <a:t> </a:t>
                      </a:r>
                      <a:r>
                        <a:rPr lang="en-US" sz="1000" dirty="0">
                          <a:effectLst/>
                        </a:rPr>
                        <a:t>systems</a:t>
                      </a:r>
                      <a:r>
                        <a:rPr lang="en-US" sz="1000" spc="100" dirty="0">
                          <a:effectLst/>
                        </a:rPr>
                        <a:t> </a:t>
                      </a:r>
                      <a:r>
                        <a:rPr lang="en-US" sz="1000" dirty="0">
                          <a:effectLst/>
                        </a:rPr>
                        <a:t>and</a:t>
                      </a:r>
                      <a:r>
                        <a:rPr lang="en-US" sz="1000" spc="95" dirty="0">
                          <a:effectLst/>
                        </a:rPr>
                        <a:t> </a:t>
                      </a:r>
                      <a:r>
                        <a:rPr lang="en-US" sz="1000" dirty="0">
                          <a:effectLst/>
                        </a:rPr>
                        <a:t>procedures on regular basis.</a:t>
                      </a: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marL="66675" marR="63500" algn="l">
                        <a:lnSpc>
                          <a:spcPts val="1150"/>
                        </a:lnSpc>
                        <a:spcAft>
                          <a:spcPts val="0"/>
                        </a:spcAft>
                        <a:tabLst>
                          <a:tab pos="911225" algn="l"/>
                          <a:tab pos="1522730" algn="l"/>
                          <a:tab pos="1838325" algn="l"/>
                          <a:tab pos="2547620" algn="l"/>
                        </a:tabLst>
                      </a:pPr>
                      <a:r>
                        <a:rPr lang="en-US" sz="1000" spc="-10" dirty="0">
                          <a:effectLst/>
                        </a:rPr>
                        <a:t>Implementing programs </a:t>
                      </a:r>
                      <a:r>
                        <a:rPr lang="en-US" sz="1000" spc="-20" dirty="0">
                          <a:effectLst/>
                        </a:rPr>
                        <a:t>and </a:t>
                      </a:r>
                      <a:r>
                        <a:rPr lang="en-US" sz="1000" spc="-10" dirty="0">
                          <a:effectLst/>
                        </a:rPr>
                        <a:t>appropriate    protective </a:t>
                      </a:r>
                      <a:r>
                        <a:rPr lang="en-US" sz="1000" dirty="0">
                          <a:effectLst/>
                        </a:rPr>
                        <a:t>measures to control such risks</a:t>
                      </a: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3">
                        <a:lumMod val="20000"/>
                        <a:lumOff val="80000"/>
                      </a:schemeClr>
                    </a:solidFill>
                  </a:tcPr>
                </a:tc>
                <a:extLst>
                  <a:ext uri="{0D108BD9-81ED-4DB2-BD59-A6C34878D82A}">
                    <a16:rowId xmlns:a16="http://schemas.microsoft.com/office/drawing/2014/main" val="1565412127"/>
                  </a:ext>
                </a:extLst>
              </a:tr>
              <a:tr h="496948">
                <a:tc>
                  <a:txBody>
                    <a:bodyPr/>
                    <a:lstStyle/>
                    <a:p>
                      <a:pPr marL="68580" marR="61595" algn="just">
                        <a:lnSpc>
                          <a:spcPts val="1150"/>
                        </a:lnSpc>
                        <a:spcAft>
                          <a:spcPts val="0"/>
                        </a:spcAft>
                      </a:pPr>
                      <a:r>
                        <a:rPr lang="en-US" sz="1000" dirty="0">
                          <a:effectLst/>
                        </a:rPr>
                        <a:t>Providing Trainings to employees and contractors on quality, health, safety, and environmental practices followed by company.</a:t>
                      </a: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marL="66675" marR="62865" algn="l">
                        <a:lnSpc>
                          <a:spcPts val="1150"/>
                        </a:lnSpc>
                        <a:spcAft>
                          <a:spcPts val="0"/>
                        </a:spcAft>
                      </a:pPr>
                      <a:r>
                        <a:rPr lang="en-US" sz="1000" dirty="0">
                          <a:effectLst/>
                        </a:rPr>
                        <a:t>Regular monitoring of work environment and plant waste generations and taking measures to achieve better environmental performance.</a:t>
                      </a: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6">
                        <a:lumMod val="20000"/>
                        <a:lumOff val="80000"/>
                      </a:schemeClr>
                    </a:solidFill>
                  </a:tcPr>
                </a:tc>
                <a:extLst>
                  <a:ext uri="{0D108BD9-81ED-4DB2-BD59-A6C34878D82A}">
                    <a16:rowId xmlns:a16="http://schemas.microsoft.com/office/drawing/2014/main" val="3931886004"/>
                  </a:ext>
                </a:extLst>
              </a:tr>
              <a:tr h="496948">
                <a:tc>
                  <a:txBody>
                    <a:bodyPr/>
                    <a:lstStyle/>
                    <a:p>
                      <a:pPr marL="68580" marR="61595" algn="just">
                        <a:lnSpc>
                          <a:spcPts val="1150"/>
                        </a:lnSpc>
                        <a:spcAft>
                          <a:spcPts val="0"/>
                        </a:spcAft>
                      </a:pPr>
                      <a:r>
                        <a:rPr lang="en-US" sz="1000" dirty="0">
                          <a:effectLst/>
                        </a:rPr>
                        <a:t>Providing safe &amp; healthy working conditions for the prevention of work-related injury and ill health by using adequate</a:t>
                      </a:r>
                      <a:r>
                        <a:rPr lang="en-US" sz="1000" spc="-30" dirty="0">
                          <a:effectLst/>
                        </a:rPr>
                        <a:t> </a:t>
                      </a:r>
                      <a:r>
                        <a:rPr lang="en-US" sz="1000" dirty="0">
                          <a:effectLst/>
                        </a:rPr>
                        <a:t>personal</a:t>
                      </a:r>
                      <a:r>
                        <a:rPr lang="en-US" sz="1000" spc="-25" dirty="0">
                          <a:effectLst/>
                        </a:rPr>
                        <a:t> </a:t>
                      </a:r>
                      <a:r>
                        <a:rPr lang="en-US" sz="1000" dirty="0">
                          <a:effectLst/>
                        </a:rPr>
                        <a:t>protective</a:t>
                      </a:r>
                      <a:r>
                        <a:rPr lang="en-US" sz="1000" spc="-25" dirty="0">
                          <a:effectLst/>
                        </a:rPr>
                        <a:t> </a:t>
                      </a:r>
                      <a:r>
                        <a:rPr lang="en-US" sz="1000" dirty="0">
                          <a:effectLst/>
                        </a:rPr>
                        <a:t>equipment,</a:t>
                      </a:r>
                      <a:r>
                        <a:rPr lang="en-US" sz="1000" spc="-25" dirty="0">
                          <a:effectLst/>
                        </a:rPr>
                        <a:t> </a:t>
                      </a:r>
                      <a:r>
                        <a:rPr lang="en-US" sz="1000" dirty="0">
                          <a:effectLst/>
                        </a:rPr>
                        <a:t>tools,</a:t>
                      </a:r>
                      <a:r>
                        <a:rPr lang="en-US" sz="1000" spc="-20" dirty="0">
                          <a:effectLst/>
                        </a:rPr>
                        <a:t> </a:t>
                      </a:r>
                      <a:r>
                        <a:rPr lang="en-US" sz="1000" dirty="0">
                          <a:effectLst/>
                        </a:rPr>
                        <a:t>and</a:t>
                      </a:r>
                      <a:r>
                        <a:rPr lang="en-US" sz="1000" spc="-35" dirty="0">
                          <a:effectLst/>
                        </a:rPr>
                        <a:t> </a:t>
                      </a:r>
                      <a:r>
                        <a:rPr lang="en-US" sz="1000" spc="-10" dirty="0">
                          <a:effectLst/>
                        </a:rPr>
                        <a:t>tackles.</a:t>
                      </a: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3">
                        <a:lumMod val="20000"/>
                        <a:lumOff val="80000"/>
                      </a:schemeClr>
                    </a:solidFill>
                  </a:tcPr>
                </a:tc>
                <a:tc>
                  <a:txBody>
                    <a:bodyPr/>
                    <a:lstStyle/>
                    <a:p>
                      <a:pPr marL="66675" algn="l">
                        <a:spcBef>
                          <a:spcPts val="5"/>
                        </a:spcBef>
                        <a:spcAft>
                          <a:spcPts val="0"/>
                        </a:spcAft>
                      </a:pPr>
                      <a:r>
                        <a:rPr lang="en-US" sz="1000" dirty="0">
                          <a:effectLst/>
                        </a:rPr>
                        <a:t>Communicating</a:t>
                      </a:r>
                      <a:r>
                        <a:rPr lang="en-US" sz="1000" spc="400" dirty="0">
                          <a:effectLst/>
                        </a:rPr>
                        <a:t> </a:t>
                      </a:r>
                      <a:r>
                        <a:rPr lang="en-US" sz="1000" dirty="0">
                          <a:effectLst/>
                        </a:rPr>
                        <a:t>with</a:t>
                      </a:r>
                      <a:r>
                        <a:rPr lang="en-US" sz="1000" spc="400" dirty="0">
                          <a:effectLst/>
                        </a:rPr>
                        <a:t> </a:t>
                      </a:r>
                      <a:r>
                        <a:rPr lang="en-US" sz="1000" dirty="0">
                          <a:effectLst/>
                        </a:rPr>
                        <a:t>local</a:t>
                      </a:r>
                      <a:r>
                        <a:rPr lang="en-US" sz="1000" spc="400" dirty="0">
                          <a:effectLst/>
                        </a:rPr>
                        <a:t> </a:t>
                      </a:r>
                      <a:r>
                        <a:rPr lang="en-US" sz="1000" dirty="0">
                          <a:effectLst/>
                        </a:rPr>
                        <a:t>authorities</a:t>
                      </a:r>
                      <a:r>
                        <a:rPr lang="en-US" sz="1000" spc="400" dirty="0">
                          <a:effectLst/>
                        </a:rPr>
                        <a:t> </a:t>
                      </a:r>
                      <a:r>
                        <a:rPr lang="en-US" sz="1000" dirty="0">
                          <a:effectLst/>
                        </a:rPr>
                        <a:t>on</a:t>
                      </a:r>
                      <a:r>
                        <a:rPr lang="en-US" sz="1000" spc="400" dirty="0">
                          <a:effectLst/>
                        </a:rPr>
                        <a:t> </a:t>
                      </a:r>
                      <a:r>
                        <a:rPr lang="en-US" sz="1000" dirty="0">
                          <a:effectLst/>
                        </a:rPr>
                        <a:t>operations, likely hazards, and emergency response systems</a:t>
                      </a: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extLst>
                  <a:ext uri="{0D108BD9-81ED-4DB2-BD59-A6C34878D82A}">
                    <a16:rowId xmlns:a16="http://schemas.microsoft.com/office/drawing/2014/main" val="1127372681"/>
                  </a:ext>
                </a:extLst>
              </a:tr>
              <a:tr h="315424">
                <a:tc>
                  <a:txBody>
                    <a:bodyPr/>
                    <a:lstStyle/>
                    <a:p>
                      <a:pPr marL="68580" marR="5080">
                        <a:lnSpc>
                          <a:spcPts val="1140"/>
                        </a:lnSpc>
                        <a:spcAft>
                          <a:spcPts val="0"/>
                        </a:spcAft>
                      </a:pPr>
                      <a:r>
                        <a:rPr lang="en-US" sz="1000" dirty="0">
                          <a:effectLst/>
                        </a:rPr>
                        <a:t>Regular</a:t>
                      </a:r>
                      <a:r>
                        <a:rPr lang="en-US" sz="1000" spc="155" dirty="0">
                          <a:effectLst/>
                        </a:rPr>
                        <a:t> </a:t>
                      </a:r>
                      <a:r>
                        <a:rPr lang="en-US" sz="1000" dirty="0">
                          <a:effectLst/>
                        </a:rPr>
                        <a:t>auditing</a:t>
                      </a:r>
                      <a:r>
                        <a:rPr lang="en-US" sz="1000" spc="140" dirty="0">
                          <a:effectLst/>
                        </a:rPr>
                        <a:t> </a:t>
                      </a:r>
                      <a:r>
                        <a:rPr lang="en-US" sz="1000" dirty="0">
                          <a:effectLst/>
                        </a:rPr>
                        <a:t>of</a:t>
                      </a:r>
                      <a:r>
                        <a:rPr lang="en-US" sz="1000" spc="150" dirty="0">
                          <a:effectLst/>
                        </a:rPr>
                        <a:t> </a:t>
                      </a:r>
                      <a:r>
                        <a:rPr lang="en-US" sz="1000" dirty="0">
                          <a:effectLst/>
                        </a:rPr>
                        <a:t>external</a:t>
                      </a:r>
                      <a:r>
                        <a:rPr lang="en-US" sz="1000" spc="140" dirty="0">
                          <a:effectLst/>
                        </a:rPr>
                        <a:t> </a:t>
                      </a:r>
                      <a:r>
                        <a:rPr lang="en-US" sz="1000" dirty="0">
                          <a:effectLst/>
                        </a:rPr>
                        <a:t>and</a:t>
                      </a:r>
                      <a:r>
                        <a:rPr lang="en-US" sz="1000" spc="155" dirty="0">
                          <a:effectLst/>
                        </a:rPr>
                        <a:t> </a:t>
                      </a:r>
                      <a:r>
                        <a:rPr lang="en-US" sz="1000" dirty="0">
                          <a:effectLst/>
                        </a:rPr>
                        <a:t>internal</a:t>
                      </a:r>
                      <a:r>
                        <a:rPr lang="en-US" sz="1000" spc="140" dirty="0">
                          <a:effectLst/>
                        </a:rPr>
                        <a:t> </a:t>
                      </a:r>
                      <a:r>
                        <a:rPr lang="en-US" sz="1000" dirty="0">
                          <a:effectLst/>
                        </a:rPr>
                        <a:t>work</a:t>
                      </a:r>
                      <a:r>
                        <a:rPr lang="en-US" sz="1000" spc="140" dirty="0">
                          <a:effectLst/>
                        </a:rPr>
                        <a:t> </a:t>
                      </a:r>
                      <a:r>
                        <a:rPr lang="en-US" sz="1000" dirty="0">
                          <a:effectLst/>
                        </a:rPr>
                        <a:t>practices and procedures</a:t>
                      </a: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marL="66675" algn="l">
                        <a:lnSpc>
                          <a:spcPts val="1140"/>
                        </a:lnSpc>
                        <a:spcAft>
                          <a:spcPts val="0"/>
                        </a:spcAft>
                      </a:pPr>
                      <a:r>
                        <a:rPr lang="en-US" sz="1000" dirty="0">
                          <a:effectLst/>
                        </a:rPr>
                        <a:t>Keeping</a:t>
                      </a:r>
                      <a:r>
                        <a:rPr lang="en-US" sz="1000" spc="200" dirty="0">
                          <a:effectLst/>
                        </a:rPr>
                        <a:t> </a:t>
                      </a:r>
                      <a:r>
                        <a:rPr lang="en-US" sz="1000" dirty="0">
                          <a:effectLst/>
                        </a:rPr>
                        <a:t>abreast</a:t>
                      </a:r>
                      <a:r>
                        <a:rPr lang="en-US" sz="1000" spc="200" dirty="0">
                          <a:effectLst/>
                        </a:rPr>
                        <a:t> </a:t>
                      </a:r>
                      <a:r>
                        <a:rPr lang="en-US" sz="1000" dirty="0">
                          <a:effectLst/>
                        </a:rPr>
                        <a:t>of</a:t>
                      </a:r>
                      <a:r>
                        <a:rPr lang="en-US" sz="1000" spc="200" dirty="0">
                          <a:effectLst/>
                        </a:rPr>
                        <a:t> </a:t>
                      </a:r>
                      <a:r>
                        <a:rPr lang="en-US" sz="1000" dirty="0">
                          <a:effectLst/>
                        </a:rPr>
                        <a:t>latest</a:t>
                      </a:r>
                      <a:r>
                        <a:rPr lang="en-US" sz="1000" spc="200" dirty="0">
                          <a:effectLst/>
                        </a:rPr>
                        <a:t> </a:t>
                      </a:r>
                      <a:r>
                        <a:rPr lang="en-US" sz="1000" dirty="0">
                          <a:effectLst/>
                        </a:rPr>
                        <a:t>international</a:t>
                      </a:r>
                      <a:r>
                        <a:rPr lang="en-US" sz="1000" spc="200" dirty="0">
                          <a:effectLst/>
                        </a:rPr>
                        <a:t> </a:t>
                      </a:r>
                      <a:r>
                        <a:rPr lang="en-US" sz="1000" dirty="0">
                          <a:effectLst/>
                        </a:rPr>
                        <a:t>codes,</a:t>
                      </a:r>
                      <a:r>
                        <a:rPr lang="en-US" sz="1000" spc="200" dirty="0">
                          <a:effectLst/>
                        </a:rPr>
                        <a:t> </a:t>
                      </a:r>
                      <a:r>
                        <a:rPr lang="en-US" sz="1000" dirty="0">
                          <a:effectLst/>
                        </a:rPr>
                        <a:t>standards and practices and adopting the same where applicable.</a:t>
                      </a: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extLst>
                  <a:ext uri="{0D108BD9-81ED-4DB2-BD59-A6C34878D82A}">
                    <a16:rowId xmlns:a16="http://schemas.microsoft.com/office/drawing/2014/main" val="1227842450"/>
                  </a:ext>
                </a:extLst>
              </a:tr>
              <a:tr h="496948">
                <a:tc>
                  <a:txBody>
                    <a:bodyPr/>
                    <a:lstStyle/>
                    <a:p>
                      <a:pPr marL="68580" marR="64135" algn="just">
                        <a:lnSpc>
                          <a:spcPts val="1150"/>
                        </a:lnSpc>
                        <a:spcAft>
                          <a:spcPts val="0"/>
                        </a:spcAft>
                      </a:pPr>
                      <a:r>
                        <a:rPr lang="en-US" sz="1000" dirty="0">
                          <a:effectLst/>
                        </a:rPr>
                        <a:t>Eliminating hazards and reduce OH &amp; S risks and to ensure integrity of assets, through consultation &amp; participation of workers and other stake holders</a:t>
                      </a: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3">
                        <a:lumMod val="20000"/>
                        <a:lumOff val="80000"/>
                      </a:schemeClr>
                    </a:solidFill>
                  </a:tcPr>
                </a:tc>
                <a:tc>
                  <a:txBody>
                    <a:bodyPr/>
                    <a:lstStyle/>
                    <a:p>
                      <a:pPr marL="66675">
                        <a:spcAft>
                          <a:spcPts val="0"/>
                        </a:spcAft>
                      </a:pPr>
                      <a:r>
                        <a:rPr lang="en-US" sz="1000" dirty="0">
                          <a:effectLst/>
                        </a:rPr>
                        <a:t> </a:t>
                      </a: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301985191"/>
                  </a:ext>
                </a:extLst>
              </a:tr>
            </a:tbl>
          </a:graphicData>
        </a:graphic>
      </p:graphicFrame>
      <p:sp>
        <p:nvSpPr>
          <p:cNvPr id="8" name="Rectangle 7">
            <a:extLst>
              <a:ext uri="{FF2B5EF4-FFF2-40B4-BE49-F238E27FC236}">
                <a16:creationId xmlns:a16="http://schemas.microsoft.com/office/drawing/2014/main" id="{97864EA2-D18A-4C26-BAD4-47C21CEE7188}"/>
              </a:ext>
            </a:extLst>
          </p:cNvPr>
          <p:cNvSpPr/>
          <p:nvPr/>
        </p:nvSpPr>
        <p:spPr>
          <a:xfrm>
            <a:off x="560512" y="955194"/>
            <a:ext cx="5616624" cy="369332"/>
          </a:xfrm>
          <a:prstGeom prst="rect">
            <a:avLst/>
          </a:prstGeom>
        </p:spPr>
        <p:txBody>
          <a:bodyPr wrap="square">
            <a:spAutoFit/>
          </a:bodyPr>
          <a:lstStyle/>
          <a:p>
            <a:r>
              <a:rPr lang="en-US" altLang="en-US" dirty="0" err="1">
                <a:ea typeface="Times New Roman" panose="02020603050405020304" pitchFamily="18" charset="0"/>
              </a:rPr>
              <a:t>InventyS</a:t>
            </a:r>
            <a:r>
              <a:rPr lang="en-US" altLang="en-US" dirty="0">
                <a:ea typeface="Times New Roman" panose="02020603050405020304" pitchFamily="18" charset="0"/>
              </a:rPr>
              <a:t> strives to achieve these objectives by :</a:t>
            </a:r>
            <a:endParaRPr lang="en-IN" dirty="0"/>
          </a:p>
        </p:txBody>
      </p:sp>
    </p:spTree>
    <p:extLst>
      <p:ext uri="{BB962C8B-B14F-4D97-AF65-F5344CB8AC3E}">
        <p14:creationId xmlns:p14="http://schemas.microsoft.com/office/powerpoint/2010/main" val="1775700124"/>
      </p:ext>
    </p:extLst>
  </p:cSld>
  <p:clrMapOvr>
    <a:masterClrMapping/>
  </p:clrMapOvr>
  <p:transition/>
</p:sld>
</file>

<file path=ppt/theme/theme1.xml><?xml version="1.0" encoding="utf-8"?>
<a:theme xmlns:a="http://schemas.openxmlformats.org/drawingml/2006/main" name="InventyS_MultiGrou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OL2003">
      <a:majorFont>
        <a:latin typeface="Neuropolitic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27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27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L200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L200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L200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L200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L20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L20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L20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werpointTemplate Inventys 2024" id="{6228E2CE-E294-4BB2-8977-206BCA95D2DE}" vid="{83FAAA0C-1F90-44C2-84DE-65A00C7535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InventysHSEPractices2023Q4(2024Mar01v01 cm)</Template>
  <TotalTime>52</TotalTime>
  <Words>2473</Words>
  <Application>Microsoft Office PowerPoint</Application>
  <PresentationFormat>A4 Paper (210x297 mm)</PresentationFormat>
  <Paragraphs>625</Paragraphs>
  <Slides>45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Arial</vt:lpstr>
      <vt:lpstr>Calibri</vt:lpstr>
      <vt:lpstr>Courier New</vt:lpstr>
      <vt:lpstr>Microsoft Sans Serif</vt:lpstr>
      <vt:lpstr>Neuropolitical</vt:lpstr>
      <vt:lpstr>Tahoma</vt:lpstr>
      <vt:lpstr>Times New Roman</vt:lpstr>
      <vt:lpstr>Verdana</vt:lpstr>
      <vt:lpstr>InventyS_MultiGroup</vt:lpstr>
      <vt:lpstr>Inventys HSE Practices</vt:lpstr>
      <vt:lpstr>HSE TEAM PROFILE</vt:lpstr>
      <vt:lpstr>Health, Safety, Environment and Quality (HSEQ)</vt:lpstr>
      <vt:lpstr>Policy and standard procedure  </vt:lpstr>
      <vt:lpstr>Integrated Management System</vt:lpstr>
      <vt:lpstr>ISO Audit Scope</vt:lpstr>
      <vt:lpstr>Quality, Health, Safety and Environment Policy 1/3</vt:lpstr>
      <vt:lpstr>Quality, Health, Safety and Environment Policy 2/3</vt:lpstr>
      <vt:lpstr>Quality, Health, Safety and Environment Policy 3/3</vt:lpstr>
      <vt:lpstr>GMP Manufacturing License details</vt:lpstr>
      <vt:lpstr>Standard Operating Procedures</vt:lpstr>
      <vt:lpstr>Objectives and EMP</vt:lpstr>
      <vt:lpstr>PSM Elements</vt:lpstr>
      <vt:lpstr>Safety Management system</vt:lpstr>
      <vt:lpstr>HSE practices</vt:lpstr>
      <vt:lpstr>Lab feasibility to Production</vt:lpstr>
      <vt:lpstr>New Initiative Process Safety </vt:lpstr>
      <vt:lpstr>PowerPoint Presentation</vt:lpstr>
      <vt:lpstr>Secondary Heating System </vt:lpstr>
      <vt:lpstr>Secondary Cooling System </vt:lpstr>
      <vt:lpstr>Safety</vt:lpstr>
      <vt:lpstr> Workplace Safety Goal </vt:lpstr>
      <vt:lpstr> LTIFR , MTIFR &amp; First Aid Injury  </vt:lpstr>
      <vt:lpstr> OHC Management </vt:lpstr>
      <vt:lpstr>Safety Training Tracking</vt:lpstr>
      <vt:lpstr>Fire Fighting Training &amp; Mock Drill</vt:lpstr>
      <vt:lpstr>Tool box talk trend</vt:lpstr>
      <vt:lpstr>Fire &amp; Safety Provisions</vt:lpstr>
      <vt:lpstr> AMMONIA STORAGE AREA </vt:lpstr>
      <vt:lpstr>Fire &amp; Safety Provisions</vt:lpstr>
      <vt:lpstr>Detection System</vt:lpstr>
      <vt:lpstr>Fire &amp; Safety Provisions</vt:lpstr>
      <vt:lpstr>PPE Matrix is defined</vt:lpstr>
      <vt:lpstr>Emergency Response Plan</vt:lpstr>
      <vt:lpstr>Environment </vt:lpstr>
      <vt:lpstr>Statutory Compliances</vt:lpstr>
      <vt:lpstr>Webstac Compliance</vt:lpstr>
      <vt:lpstr>Environment Monitoring Details</vt:lpstr>
      <vt:lpstr>OCEMS and its Connectivity</vt:lpstr>
      <vt:lpstr> Major Treatment Units of ETP </vt:lpstr>
      <vt:lpstr>Schematic Flow of ETP</vt:lpstr>
      <vt:lpstr>Waste Management</vt:lpstr>
      <vt:lpstr> Site 1 Plantation Pictures </vt:lpstr>
      <vt:lpstr>Site 2,3 Plantation Pictures</vt:lpstr>
      <vt:lpstr>Site 2,3 Plantation</vt:lpstr>
    </vt:vector>
  </TitlesOfParts>
  <Company>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Inventys HSE Practices</dc:title>
  <dc:creator>Chetan Mairh</dc:creator>
  <cp:lastModifiedBy>Chetan Mairh</cp:lastModifiedBy>
  <cp:revision>9</cp:revision>
  <cp:lastPrinted>2022-10-29T13:39:43Z</cp:lastPrinted>
  <dcterms:created xsi:type="dcterms:W3CDTF">2024-03-01T07:34:42Z</dcterms:created>
  <dcterms:modified xsi:type="dcterms:W3CDTF">2024-03-01T09:04:23Z</dcterms:modified>
</cp:coreProperties>
</file>