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015" userDrawn="1">
          <p15:clr>
            <a:srgbClr val="A4A3A4"/>
          </p15:clr>
        </p15:guide>
        <p15:guide id="2" pos="3206" userDrawn="1">
          <p15:clr>
            <a:srgbClr val="A4A3A4"/>
          </p15:clr>
        </p15:guide>
        <p15:guide id="3" pos="3225" userDrawn="1">
          <p15:clr>
            <a:srgbClr val="A4A3A4"/>
          </p15:clr>
        </p15:guide>
        <p15:guide id="4" orient="horz" pos="2035" userDrawn="1">
          <p15:clr>
            <a:srgbClr val="A4A3A4"/>
          </p15:clr>
        </p15:guide>
        <p15:guide id="5" pos="3224" userDrawn="1">
          <p15:clr>
            <a:srgbClr val="A4A3A4"/>
          </p15:clr>
        </p15:guide>
        <p15:guide id="6" pos="3241" userDrawn="1">
          <p15:clr>
            <a:srgbClr val="A4A3A4"/>
          </p15:clr>
        </p15:guide>
        <p15:guide id="7" orient="horz" pos="2902" userDrawn="1">
          <p15:clr>
            <a:srgbClr val="A4A3A4"/>
          </p15:clr>
        </p15:guide>
        <p15:guide id="8" orient="horz" pos="2929" userDrawn="1">
          <p15:clr>
            <a:srgbClr val="A4A3A4"/>
          </p15:clr>
        </p15:guide>
        <p15:guide id="9" pos="2183" userDrawn="1">
          <p15:clr>
            <a:srgbClr val="A4A3A4"/>
          </p15:clr>
        </p15:guide>
        <p15:guide id="10" pos="2198" userDrawn="1">
          <p15:clr>
            <a:srgbClr val="A4A3A4"/>
          </p15:clr>
        </p15:guide>
        <p15:guide id="11" pos="2196" userDrawn="1">
          <p15:clr>
            <a:srgbClr val="A4A3A4"/>
          </p15:clr>
        </p15:guide>
        <p15:guide id="12" pos="2209" userDrawn="1">
          <p15:clr>
            <a:srgbClr val="A4A3A4"/>
          </p15:clr>
        </p15:guide>
        <p15:guide id="13" orient="horz" pos="2259" userDrawn="1">
          <p15:clr>
            <a:srgbClr val="A4A3A4"/>
          </p15:clr>
        </p15:guide>
        <p15:guide id="14" orient="horz" pos="2278" userDrawn="1">
          <p15:clr>
            <a:srgbClr val="A4A3A4"/>
          </p15:clr>
        </p15:guide>
        <p15:guide id="15" orient="horz" pos="3251" userDrawn="1">
          <p15:clr>
            <a:srgbClr val="A4A3A4"/>
          </p15:clr>
        </p15:guide>
        <p15:guide id="16" orient="horz" pos="3282" userDrawn="1">
          <p15:clr>
            <a:srgbClr val="A4A3A4"/>
          </p15:clr>
        </p15:guide>
        <p15:guide id="17" pos="7802" userDrawn="1">
          <p15:clr>
            <a:srgbClr val="A4A3A4"/>
          </p15:clr>
        </p15:guide>
        <p15:guide id="18" pos="7843" userDrawn="1">
          <p15:clr>
            <a:srgbClr val="A4A3A4"/>
          </p15:clr>
        </p15:guide>
        <p15:guide id="19" pos="7842" userDrawn="1">
          <p15:clr>
            <a:srgbClr val="A4A3A4"/>
          </p15:clr>
        </p15:guide>
        <p15:guide id="20" pos="7883" userDrawn="1">
          <p15:clr>
            <a:srgbClr val="A4A3A4"/>
          </p15:clr>
        </p15:guide>
        <p15:guide id="21" pos="5313" userDrawn="1">
          <p15:clr>
            <a:srgbClr val="A4A3A4"/>
          </p15:clr>
        </p15:guide>
        <p15:guide id="22" pos="5344" userDrawn="1">
          <p15:clr>
            <a:srgbClr val="A4A3A4"/>
          </p15:clr>
        </p15:guide>
        <p15:guide id="23" pos="5341" userDrawn="1">
          <p15:clr>
            <a:srgbClr val="A4A3A4"/>
          </p15:clr>
        </p15:guide>
        <p15:guide id="24" pos="5372" userDrawn="1">
          <p15:clr>
            <a:srgbClr val="A4A3A4"/>
          </p15:clr>
        </p15:guide>
        <p15:guide id="25" orient="horz" pos="1800" userDrawn="1">
          <p15:clr>
            <a:srgbClr val="A4A3A4"/>
          </p15:clr>
        </p15:guide>
        <p15:guide id="26" orient="horz" pos="1816" userDrawn="1">
          <p15:clr>
            <a:srgbClr val="A4A3A4"/>
          </p15:clr>
        </p15:guide>
        <p15:guide id="27" orient="horz" pos="2590" userDrawn="1">
          <p15:clr>
            <a:srgbClr val="A4A3A4"/>
          </p15:clr>
        </p15:guide>
        <p15:guide id="28" orient="horz" pos="2612" userDrawn="1">
          <p15:clr>
            <a:srgbClr val="A4A3A4"/>
          </p15:clr>
        </p15:guide>
        <p15:guide id="29" orient="horz" pos="2930" userDrawn="1">
          <p15:clr>
            <a:srgbClr val="A4A3A4"/>
          </p15:clr>
        </p15:guide>
        <p15:guide id="30" pos="1318" userDrawn="1">
          <p15:clr>
            <a:srgbClr val="A4A3A4"/>
          </p15:clr>
        </p15:guide>
        <p15:guide id="31" pos="1325" userDrawn="1">
          <p15:clr>
            <a:srgbClr val="A4A3A4"/>
          </p15:clr>
        </p15:guide>
        <p15:guide id="32" pos="1332" userDrawn="1">
          <p15:clr>
            <a:srgbClr val="A4A3A4"/>
          </p15:clr>
        </p15:guide>
        <p15:guide id="33" pos="898" userDrawn="1">
          <p15:clr>
            <a:srgbClr val="A4A3A4"/>
          </p15:clr>
        </p15:guide>
        <p15:guide id="34" pos="903" userDrawn="1">
          <p15:clr>
            <a:srgbClr val="A4A3A4"/>
          </p15:clr>
        </p15:guide>
        <p15:guide id="35" pos="902" userDrawn="1">
          <p15:clr>
            <a:srgbClr val="A4A3A4"/>
          </p15:clr>
        </p15:guide>
        <p15:guide id="36" pos="9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Johannes Lubosch" initials="D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535"/>
    <a:srgbClr val="0066FF"/>
    <a:srgbClr val="FFFFCC"/>
    <a:srgbClr val="99FFCC"/>
    <a:srgbClr val="0066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3" autoAdjust="0"/>
    <p:restoredTop sz="94291" autoAdjust="0"/>
  </p:normalViewPr>
  <p:slideViewPr>
    <p:cSldViewPr>
      <p:cViewPr varScale="1">
        <p:scale>
          <a:sx n="111" d="100"/>
          <a:sy n="111" d="100"/>
        </p:scale>
        <p:origin x="1392"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5172" y="40"/>
      </p:cViewPr>
      <p:guideLst>
        <p:guide orient="horz" pos="2015"/>
        <p:guide pos="3206"/>
        <p:guide pos="3225"/>
        <p:guide orient="horz" pos="2035"/>
        <p:guide pos="3224"/>
        <p:guide pos="3241"/>
        <p:guide orient="horz" pos="2902"/>
        <p:guide orient="horz" pos="2929"/>
        <p:guide pos="2183"/>
        <p:guide pos="2198"/>
        <p:guide pos="2196"/>
        <p:guide pos="2209"/>
        <p:guide orient="horz" pos="2259"/>
        <p:guide orient="horz" pos="2278"/>
        <p:guide orient="horz" pos="3251"/>
        <p:guide orient="horz" pos="3282"/>
        <p:guide pos="7802"/>
        <p:guide pos="7843"/>
        <p:guide pos="7842"/>
        <p:guide pos="7883"/>
        <p:guide pos="5313"/>
        <p:guide pos="5344"/>
        <p:guide pos="5341"/>
        <p:guide pos="5372"/>
        <p:guide orient="horz" pos="1800"/>
        <p:guide orient="horz" pos="1816"/>
        <p:guide orient="horz" pos="2590"/>
        <p:guide orient="horz" pos="2612"/>
        <p:guide orient="horz" pos="2930"/>
        <p:guide pos="1318"/>
        <p:guide pos="1325"/>
        <p:guide pos="1332"/>
        <p:guide pos="898"/>
        <p:guide pos="903"/>
        <p:guide pos="902"/>
        <p:guide pos="9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_rels/data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g"/><Relationship Id="rId4"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g"/><Relationship Id="rId4"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E0A7C-DCAB-45D4-A607-24D56C781A56}"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IN"/>
        </a:p>
      </dgm:t>
    </dgm:pt>
    <dgm:pt modelId="{2508F9FF-8A89-4539-982A-BD54AFF92B10}">
      <dgm:prSet phldrT="[Text]"/>
      <dgm:spPr>
        <a:solidFill>
          <a:schemeClr val="accent6"/>
        </a:solidFill>
      </dgm:spPr>
      <dgm:t>
        <a:bodyPr/>
        <a:lstStyle/>
        <a:p>
          <a:r>
            <a:rPr lang="en-US" b="1" dirty="0"/>
            <a:t> State License for Manufacturing Healthcare Products 2018</a:t>
          </a:r>
          <a:endParaRPr lang="en-IN" b="1" dirty="0"/>
        </a:p>
      </dgm:t>
    </dgm:pt>
    <dgm:pt modelId="{EC01F487-90E6-4660-979A-D279D22C10BD}" type="parTrans" cxnId="{A60E6B6A-7C77-4270-8D5F-66CE3685C4EB}">
      <dgm:prSet/>
      <dgm:spPr/>
      <dgm:t>
        <a:bodyPr/>
        <a:lstStyle/>
        <a:p>
          <a:endParaRPr lang="en-IN"/>
        </a:p>
      </dgm:t>
    </dgm:pt>
    <dgm:pt modelId="{0034AC04-C53F-4645-BC77-29726EA93DB6}" type="sibTrans" cxnId="{A60E6B6A-7C77-4270-8D5F-66CE3685C4EB}">
      <dgm:prSet/>
      <dgm:spPr/>
      <dgm:t>
        <a:bodyPr/>
        <a:lstStyle/>
        <a:p>
          <a:endParaRPr lang="en-IN"/>
        </a:p>
      </dgm:t>
    </dgm:pt>
    <dgm:pt modelId="{39A7B906-DDA4-419A-BB1F-119FA1F6AFF7}">
      <dgm:prSet phldrT="[Text]"/>
      <dgm:spPr>
        <a:solidFill>
          <a:schemeClr val="accent6"/>
        </a:solidFill>
      </dgm:spPr>
      <dgm:t>
        <a:bodyPr/>
        <a:lstStyle/>
        <a:p>
          <a:r>
            <a:rPr lang="en-US" dirty="0"/>
            <a:t>Renewal 2023  April valid up to April 2028</a:t>
          </a:r>
          <a:endParaRPr lang="en-IN" dirty="0"/>
        </a:p>
      </dgm:t>
    </dgm:pt>
    <dgm:pt modelId="{0F5D5891-B7D7-498D-BAFB-7FEA4654FFE8}" type="parTrans" cxnId="{A499C11E-7521-4F9B-B8EB-1102400C009E}">
      <dgm:prSet/>
      <dgm:spPr/>
      <dgm:t>
        <a:bodyPr/>
        <a:lstStyle/>
        <a:p>
          <a:endParaRPr lang="en-IN"/>
        </a:p>
      </dgm:t>
    </dgm:pt>
    <dgm:pt modelId="{216DAB6C-8370-4284-831A-E4D59DE8B692}" type="sibTrans" cxnId="{A499C11E-7521-4F9B-B8EB-1102400C009E}">
      <dgm:prSet/>
      <dgm:spPr/>
      <dgm:t>
        <a:bodyPr/>
        <a:lstStyle/>
        <a:p>
          <a:endParaRPr lang="en-IN"/>
        </a:p>
      </dgm:t>
    </dgm:pt>
    <dgm:pt modelId="{28215F80-8325-49A4-BEDB-5A646EB41AFE}">
      <dgm:prSet phldrT="[Text]"/>
      <dgm:spPr>
        <a:solidFill>
          <a:schemeClr val="accent1">
            <a:lumMod val="75000"/>
          </a:schemeClr>
        </a:solidFill>
      </dgm:spPr>
      <dgm:t>
        <a:bodyPr/>
        <a:lstStyle/>
        <a:p>
          <a:r>
            <a:rPr lang="en-US" b="1" dirty="0"/>
            <a:t> Central WHO certification </a:t>
          </a:r>
          <a:r>
            <a:rPr lang="en-IN" b="1" dirty="0"/>
            <a:t>GMP :- 2020</a:t>
          </a:r>
        </a:p>
      </dgm:t>
    </dgm:pt>
    <dgm:pt modelId="{E17206B5-0BD9-48F9-A6A5-9B9FC5793D63}" type="parTrans" cxnId="{14E5D029-8F1F-450C-923F-AA44EB7B42E5}">
      <dgm:prSet/>
      <dgm:spPr/>
      <dgm:t>
        <a:bodyPr/>
        <a:lstStyle/>
        <a:p>
          <a:endParaRPr lang="en-IN"/>
        </a:p>
      </dgm:t>
    </dgm:pt>
    <dgm:pt modelId="{A4F5E8F5-B545-474D-A36A-636B09669A13}" type="sibTrans" cxnId="{14E5D029-8F1F-450C-923F-AA44EB7B42E5}">
      <dgm:prSet/>
      <dgm:spPr/>
      <dgm:t>
        <a:bodyPr/>
        <a:lstStyle/>
        <a:p>
          <a:endParaRPr lang="en-IN"/>
        </a:p>
      </dgm:t>
    </dgm:pt>
    <dgm:pt modelId="{440C829A-36EB-409B-878C-1C4A4B3375B3}">
      <dgm:prSet phldrT="[Text]"/>
      <dgm:spPr/>
      <dgm:t>
        <a:bodyPr/>
        <a:lstStyle/>
        <a:p>
          <a:r>
            <a:rPr lang="en-IN" dirty="0"/>
            <a:t>ISO 9001:2015                  IRQS/210100486                           Valid 23/03/2024</a:t>
          </a:r>
        </a:p>
      </dgm:t>
    </dgm:pt>
    <dgm:pt modelId="{D00396E7-7C5A-46D0-A145-7A6BE94C0178}" type="parTrans" cxnId="{D0E0CA31-ECFC-4ADD-A037-43B11322EEF4}">
      <dgm:prSet/>
      <dgm:spPr/>
      <dgm:t>
        <a:bodyPr/>
        <a:lstStyle/>
        <a:p>
          <a:endParaRPr lang="en-IN"/>
        </a:p>
      </dgm:t>
    </dgm:pt>
    <dgm:pt modelId="{E5CCF36B-7060-41BF-B97F-4173484DB131}" type="sibTrans" cxnId="{D0E0CA31-ECFC-4ADD-A037-43B11322EEF4}">
      <dgm:prSet/>
      <dgm:spPr/>
      <dgm:t>
        <a:bodyPr/>
        <a:lstStyle/>
        <a:p>
          <a:endParaRPr lang="en-IN"/>
        </a:p>
      </dgm:t>
    </dgm:pt>
    <dgm:pt modelId="{6CB0145D-5A20-49A9-AC9D-2806BDBD5FDE}">
      <dgm:prSet phldrT="[Text]"/>
      <dgm:spPr/>
      <dgm:t>
        <a:bodyPr/>
        <a:lstStyle/>
        <a:p>
          <a:r>
            <a:rPr lang="en-IN" dirty="0"/>
            <a:t>ISO 14001:2015                IRQS/210300487                           Valid 23/03/2024</a:t>
          </a:r>
        </a:p>
      </dgm:t>
    </dgm:pt>
    <dgm:pt modelId="{960B8B98-2200-42DD-8C33-30C195A01895}" type="parTrans" cxnId="{719A21C9-4CBC-4AA6-AB0E-75A31AAB8B48}">
      <dgm:prSet/>
      <dgm:spPr/>
      <dgm:t>
        <a:bodyPr/>
        <a:lstStyle/>
        <a:p>
          <a:endParaRPr lang="en-IN"/>
        </a:p>
      </dgm:t>
    </dgm:pt>
    <dgm:pt modelId="{2CCAE467-3103-4F6F-9D27-5797B6AA34B0}" type="sibTrans" cxnId="{719A21C9-4CBC-4AA6-AB0E-75A31AAB8B48}">
      <dgm:prSet/>
      <dgm:spPr/>
      <dgm:t>
        <a:bodyPr/>
        <a:lstStyle/>
        <a:p>
          <a:endParaRPr lang="en-IN"/>
        </a:p>
      </dgm:t>
    </dgm:pt>
    <dgm:pt modelId="{3A6ED494-9263-405C-9F88-1A6B28821A17}">
      <dgm:prSet phldrT="[Text]"/>
      <dgm:spPr/>
      <dgm:t>
        <a:bodyPr/>
        <a:lstStyle/>
        <a:p>
          <a:r>
            <a:rPr lang="en-IN" dirty="0"/>
            <a:t>ISO-45001:2018                IRQS/210400488                           Valid 23/03/2024</a:t>
          </a:r>
        </a:p>
      </dgm:t>
    </dgm:pt>
    <dgm:pt modelId="{D00A567F-E857-48E6-AB35-1E0DEE66332C}" type="parTrans" cxnId="{FE34C3C3-D2F8-4D65-9CD9-367675A2F6E8}">
      <dgm:prSet/>
      <dgm:spPr/>
      <dgm:t>
        <a:bodyPr/>
        <a:lstStyle/>
        <a:p>
          <a:endParaRPr lang="en-IN"/>
        </a:p>
      </dgm:t>
    </dgm:pt>
    <dgm:pt modelId="{806A0457-4891-4E73-AC22-5C621B09C95D}" type="sibTrans" cxnId="{FE34C3C3-D2F8-4D65-9CD9-367675A2F6E8}">
      <dgm:prSet/>
      <dgm:spPr/>
      <dgm:t>
        <a:bodyPr/>
        <a:lstStyle/>
        <a:p>
          <a:endParaRPr lang="en-IN"/>
        </a:p>
      </dgm:t>
    </dgm:pt>
    <dgm:pt modelId="{CD102966-47F1-4127-B644-79E36971BF14}">
      <dgm:prSet phldrT="[Text]"/>
      <dgm:spPr>
        <a:solidFill>
          <a:schemeClr val="accent6"/>
        </a:solidFill>
      </dgm:spPr>
      <dgm:t>
        <a:bodyPr/>
        <a:lstStyle/>
        <a:p>
          <a:r>
            <a:rPr lang="en-US" dirty="0"/>
            <a:t>Validity 5 Years </a:t>
          </a:r>
          <a:endParaRPr lang="en-IN" dirty="0"/>
        </a:p>
      </dgm:t>
    </dgm:pt>
    <dgm:pt modelId="{17CBC914-EFC0-40A1-9589-B2AC4575D7B6}" type="parTrans" cxnId="{2E713B64-E949-4D54-90ED-4671AB29C904}">
      <dgm:prSet/>
      <dgm:spPr/>
      <dgm:t>
        <a:bodyPr/>
        <a:lstStyle/>
        <a:p>
          <a:endParaRPr lang="en-IN"/>
        </a:p>
      </dgm:t>
    </dgm:pt>
    <dgm:pt modelId="{B96AC786-5B80-4F09-8D23-386AC2D210E1}" type="sibTrans" cxnId="{2E713B64-E949-4D54-90ED-4671AB29C904}">
      <dgm:prSet/>
      <dgm:spPr/>
      <dgm:t>
        <a:bodyPr/>
        <a:lstStyle/>
        <a:p>
          <a:endParaRPr lang="en-IN"/>
        </a:p>
      </dgm:t>
    </dgm:pt>
    <dgm:pt modelId="{68B98A49-1718-4F00-BE7B-1C7973523293}">
      <dgm:prSet phldrT="[Text]"/>
      <dgm:spPr/>
      <dgm:t>
        <a:bodyPr/>
        <a:lstStyle/>
        <a:p>
          <a:r>
            <a:rPr lang="en-IN" dirty="0"/>
            <a:t>Manufacturing of Speciality Chemicals, Agro Actives, APIs, &amp; Advanced Intermediates for Pharma &amp; Agro</a:t>
          </a:r>
        </a:p>
      </dgm:t>
    </dgm:pt>
    <dgm:pt modelId="{3117742A-97D5-41E6-9E22-47A467CC9495}" type="parTrans" cxnId="{5811F601-11C9-400C-A579-346212C07BFD}">
      <dgm:prSet/>
      <dgm:spPr/>
      <dgm:t>
        <a:bodyPr/>
        <a:lstStyle/>
        <a:p>
          <a:endParaRPr lang="en-IN"/>
        </a:p>
      </dgm:t>
    </dgm:pt>
    <dgm:pt modelId="{64452248-D690-4A46-939F-53747A4AEB54}" type="sibTrans" cxnId="{5811F601-11C9-400C-A579-346212C07BFD}">
      <dgm:prSet/>
      <dgm:spPr/>
      <dgm:t>
        <a:bodyPr/>
        <a:lstStyle/>
        <a:p>
          <a:endParaRPr lang="en-IN"/>
        </a:p>
      </dgm:t>
    </dgm:pt>
    <dgm:pt modelId="{E894996A-D514-46FA-9319-59B536804977}">
      <dgm:prSet phldrT="[Text]"/>
      <dgm:spPr>
        <a:solidFill>
          <a:schemeClr val="accent6"/>
        </a:solidFill>
      </dgm:spPr>
      <dgm:t>
        <a:bodyPr/>
        <a:lstStyle/>
        <a:p>
          <a:r>
            <a:rPr lang="en-IN" dirty="0"/>
            <a:t>LICENSE No : 25-MH/102571</a:t>
          </a:r>
        </a:p>
      </dgm:t>
    </dgm:pt>
    <dgm:pt modelId="{E0DDD7A8-8741-4DA0-B5C7-E63EDF6BD1CF}" type="parTrans" cxnId="{0D563314-CA65-48E4-B428-0AD6B46F36BE}">
      <dgm:prSet/>
      <dgm:spPr/>
      <dgm:t>
        <a:bodyPr/>
        <a:lstStyle/>
        <a:p>
          <a:endParaRPr lang="en-IN"/>
        </a:p>
      </dgm:t>
    </dgm:pt>
    <dgm:pt modelId="{33EA3638-B143-4695-91A8-1B3792D81C53}" type="sibTrans" cxnId="{0D563314-CA65-48E4-B428-0AD6B46F36BE}">
      <dgm:prSet/>
      <dgm:spPr/>
      <dgm:t>
        <a:bodyPr/>
        <a:lstStyle/>
        <a:p>
          <a:endParaRPr lang="en-IN"/>
        </a:p>
      </dgm:t>
    </dgm:pt>
    <dgm:pt modelId="{FCC00DA0-8418-43B3-A5FE-E00304067D8D}">
      <dgm:prSet phldrT="[Text]" custT="1"/>
      <dgm:spPr>
        <a:solidFill>
          <a:srgbClr val="F57E1B"/>
        </a:solidFill>
      </dgm:spPr>
      <dgm:t>
        <a:bodyPr/>
        <a:lstStyle/>
        <a:p>
          <a:r>
            <a:rPr lang="en-US" sz="1300" b="1" dirty="0"/>
            <a:t> State FDA approval 2019</a:t>
          </a:r>
          <a:endParaRPr lang="en-IN" sz="1300" b="1" dirty="0"/>
        </a:p>
      </dgm:t>
    </dgm:pt>
    <dgm:pt modelId="{1753C1BE-3181-4180-98ED-027C80EC4115}" type="sibTrans" cxnId="{25CD96D6-55C2-4EBC-9130-38109E492CAF}">
      <dgm:prSet/>
      <dgm:spPr/>
      <dgm:t>
        <a:bodyPr/>
        <a:lstStyle/>
        <a:p>
          <a:endParaRPr lang="en-IN"/>
        </a:p>
      </dgm:t>
    </dgm:pt>
    <dgm:pt modelId="{1DCB5C8E-872A-4254-A071-A88573E1E6CE}" type="parTrans" cxnId="{25CD96D6-55C2-4EBC-9130-38109E492CAF}">
      <dgm:prSet/>
      <dgm:spPr/>
      <dgm:t>
        <a:bodyPr/>
        <a:lstStyle/>
        <a:p>
          <a:endParaRPr lang="en-IN"/>
        </a:p>
      </dgm:t>
    </dgm:pt>
    <dgm:pt modelId="{9E4C102B-A3D7-486E-95D1-B349C1FF136C}">
      <dgm:prSet phldrT="[Text]"/>
      <dgm:spPr>
        <a:solidFill>
          <a:srgbClr val="F57E1B"/>
        </a:solidFill>
      </dgm:spPr>
      <dgm:t>
        <a:bodyPr/>
        <a:lstStyle/>
        <a:p>
          <a:r>
            <a:rPr lang="en-US" sz="1000" dirty="0"/>
            <a:t>Certificate number 6116113 </a:t>
          </a:r>
          <a:endParaRPr lang="en-IN" sz="1000" dirty="0"/>
        </a:p>
      </dgm:t>
    </dgm:pt>
    <dgm:pt modelId="{0AA98482-14A7-41FC-A76A-678D972EFB42}" type="sibTrans" cxnId="{FF74096D-05C7-4A8C-B21E-D252BE6CB5A7}">
      <dgm:prSet/>
      <dgm:spPr/>
      <dgm:t>
        <a:bodyPr/>
        <a:lstStyle/>
        <a:p>
          <a:endParaRPr lang="en-IN"/>
        </a:p>
      </dgm:t>
    </dgm:pt>
    <dgm:pt modelId="{AA6993D1-E486-464B-A421-5A68B4D062A2}" type="parTrans" cxnId="{FF74096D-05C7-4A8C-B21E-D252BE6CB5A7}">
      <dgm:prSet/>
      <dgm:spPr/>
      <dgm:t>
        <a:bodyPr/>
        <a:lstStyle/>
        <a:p>
          <a:endParaRPr lang="en-IN"/>
        </a:p>
      </dgm:t>
    </dgm:pt>
    <dgm:pt modelId="{4275F038-4D18-4665-9417-B17A2F6820DB}">
      <dgm:prSet phldrT="[Text]"/>
      <dgm:spPr>
        <a:solidFill>
          <a:srgbClr val="F57E1B"/>
        </a:solidFill>
      </dgm:spPr>
      <dgm:t>
        <a:bodyPr/>
        <a:lstStyle/>
        <a:p>
          <a:r>
            <a:rPr lang="en-US" sz="1000" dirty="0"/>
            <a:t>Validity Yearly</a:t>
          </a:r>
          <a:endParaRPr lang="en-IN" sz="1000" dirty="0"/>
        </a:p>
      </dgm:t>
    </dgm:pt>
    <dgm:pt modelId="{DBEF606F-0CAF-470A-A02E-0FBD56245AA7}" type="sibTrans" cxnId="{B08B0685-2185-4601-A0C9-5E019F9E6BA8}">
      <dgm:prSet/>
      <dgm:spPr/>
      <dgm:t>
        <a:bodyPr/>
        <a:lstStyle/>
        <a:p>
          <a:endParaRPr lang="en-IN"/>
        </a:p>
      </dgm:t>
    </dgm:pt>
    <dgm:pt modelId="{528DD872-358B-4AB9-A1CB-43702C8B6DCA}" type="parTrans" cxnId="{B08B0685-2185-4601-A0C9-5E019F9E6BA8}">
      <dgm:prSet/>
      <dgm:spPr/>
      <dgm:t>
        <a:bodyPr/>
        <a:lstStyle/>
        <a:p>
          <a:endParaRPr lang="en-IN"/>
        </a:p>
      </dgm:t>
    </dgm:pt>
    <dgm:pt modelId="{832B9F7F-5A9C-47FF-B748-D4C9ED0901CF}">
      <dgm:prSet phldrT="[Text]"/>
      <dgm:spPr>
        <a:solidFill>
          <a:srgbClr val="F57E1B"/>
        </a:solidFill>
      </dgm:spPr>
      <dgm:t>
        <a:bodyPr/>
        <a:lstStyle/>
        <a:p>
          <a:r>
            <a:rPr lang="en-US" sz="1000" dirty="0"/>
            <a:t>Valid 5/11/2024</a:t>
          </a:r>
          <a:endParaRPr lang="en-IN" sz="1000" dirty="0"/>
        </a:p>
      </dgm:t>
    </dgm:pt>
    <dgm:pt modelId="{6FA127F4-59E0-4A21-AF9C-F655A45D1CC5}" type="sibTrans" cxnId="{4CBA05ED-A6FC-4C1A-A6B7-0ADA7D4AD212}">
      <dgm:prSet/>
      <dgm:spPr/>
      <dgm:t>
        <a:bodyPr/>
        <a:lstStyle/>
        <a:p>
          <a:endParaRPr lang="en-IN"/>
        </a:p>
      </dgm:t>
    </dgm:pt>
    <dgm:pt modelId="{536B5555-9852-477F-9EC8-72975DFA95DC}" type="parTrans" cxnId="{4CBA05ED-A6FC-4C1A-A6B7-0ADA7D4AD212}">
      <dgm:prSet/>
      <dgm:spPr/>
      <dgm:t>
        <a:bodyPr/>
        <a:lstStyle/>
        <a:p>
          <a:endParaRPr lang="en-IN"/>
        </a:p>
      </dgm:t>
    </dgm:pt>
    <dgm:pt modelId="{F3E91796-5BF1-4F07-9A19-85CE822B8ED7}">
      <dgm:prSet phldrT="[Text]"/>
      <dgm:spPr>
        <a:solidFill>
          <a:schemeClr val="accent1">
            <a:lumMod val="75000"/>
          </a:schemeClr>
        </a:solidFill>
      </dgm:spPr>
      <dgm:t>
        <a:bodyPr/>
        <a:lstStyle/>
        <a:p>
          <a:r>
            <a:rPr lang="en-IN" dirty="0"/>
            <a:t>Certificate No.: NEW-WHO-GMP/CERT/ND/126239/2023/11/46894</a:t>
          </a:r>
          <a:r>
            <a:rPr lang="en-US" dirty="0"/>
            <a:t> </a:t>
          </a:r>
          <a:endParaRPr lang="en-IN" dirty="0"/>
        </a:p>
      </dgm:t>
    </dgm:pt>
    <dgm:pt modelId="{756E1855-07F9-4354-9DC8-AF30EA328E9E}" type="parTrans" cxnId="{54210D27-3E83-4E4C-AF9A-8F0EB3CC78F1}">
      <dgm:prSet/>
      <dgm:spPr/>
      <dgm:t>
        <a:bodyPr/>
        <a:lstStyle/>
        <a:p>
          <a:endParaRPr lang="en-US"/>
        </a:p>
      </dgm:t>
    </dgm:pt>
    <dgm:pt modelId="{7D5333B7-E49F-43F9-9C94-ABCCB6C2FDE3}" type="sibTrans" cxnId="{54210D27-3E83-4E4C-AF9A-8F0EB3CC78F1}">
      <dgm:prSet/>
      <dgm:spPr/>
      <dgm:t>
        <a:bodyPr/>
        <a:lstStyle/>
        <a:p>
          <a:endParaRPr lang="en-US"/>
        </a:p>
      </dgm:t>
    </dgm:pt>
    <dgm:pt modelId="{7C95AFF2-503F-4B27-8719-EA9355C73B91}">
      <dgm:prSet phldrT="[Text]"/>
      <dgm:spPr>
        <a:solidFill>
          <a:schemeClr val="accent1">
            <a:lumMod val="75000"/>
          </a:schemeClr>
        </a:solidFill>
      </dgm:spPr>
      <dgm:t>
        <a:bodyPr/>
        <a:lstStyle/>
        <a:p>
          <a:r>
            <a:rPr lang="en-US" dirty="0"/>
            <a:t>Validity 3 years 2020 </a:t>
          </a:r>
          <a:endParaRPr lang="en-IN" dirty="0"/>
        </a:p>
      </dgm:t>
    </dgm:pt>
    <dgm:pt modelId="{9858CBC6-B63D-445B-8B60-D64F9DE66D0A}" type="parTrans" cxnId="{75AE7BC4-DB0A-464F-B8D8-F016A12CC9AF}">
      <dgm:prSet/>
      <dgm:spPr/>
      <dgm:t>
        <a:bodyPr/>
        <a:lstStyle/>
        <a:p>
          <a:endParaRPr lang="en-US"/>
        </a:p>
      </dgm:t>
    </dgm:pt>
    <dgm:pt modelId="{738E1B02-F302-40CE-A618-A52C253614C6}" type="sibTrans" cxnId="{75AE7BC4-DB0A-464F-B8D8-F016A12CC9AF}">
      <dgm:prSet/>
      <dgm:spPr/>
      <dgm:t>
        <a:bodyPr/>
        <a:lstStyle/>
        <a:p>
          <a:endParaRPr lang="en-US"/>
        </a:p>
      </dgm:t>
    </dgm:pt>
    <dgm:pt modelId="{8381E8ED-B8E0-4CBE-9FBC-8568923DE184}">
      <dgm:prSet phldrT="[Text]"/>
      <dgm:spPr>
        <a:solidFill>
          <a:schemeClr val="accent1">
            <a:lumMod val="75000"/>
          </a:schemeClr>
        </a:solidFill>
      </dgm:spPr>
      <dgm:t>
        <a:bodyPr/>
        <a:lstStyle/>
        <a:p>
          <a:r>
            <a:rPr lang="en-US" dirty="0"/>
            <a:t> Renewal  June 2023   Valid Aug 2026 </a:t>
          </a:r>
          <a:endParaRPr lang="en-IN" dirty="0"/>
        </a:p>
      </dgm:t>
    </dgm:pt>
    <dgm:pt modelId="{1A9A3C2D-9416-4F76-A5CF-6D0C01501A3E}" type="parTrans" cxnId="{4DDF5E5F-ABA8-4EEF-AE3C-3FE864842B04}">
      <dgm:prSet/>
      <dgm:spPr/>
      <dgm:t>
        <a:bodyPr/>
        <a:lstStyle/>
        <a:p>
          <a:endParaRPr lang="en-US"/>
        </a:p>
      </dgm:t>
    </dgm:pt>
    <dgm:pt modelId="{48976B9C-A363-4B00-94BB-354782AC0CFE}" type="sibTrans" cxnId="{4DDF5E5F-ABA8-4EEF-AE3C-3FE864842B04}">
      <dgm:prSet/>
      <dgm:spPr/>
      <dgm:t>
        <a:bodyPr/>
        <a:lstStyle/>
        <a:p>
          <a:endParaRPr lang="en-US"/>
        </a:p>
      </dgm:t>
    </dgm:pt>
    <dgm:pt modelId="{77F34561-3E48-41A0-BC17-91C1C0D41402}">
      <dgm:prSet phldrT="[Text]"/>
      <dgm:spPr>
        <a:solidFill>
          <a:schemeClr val="accent1">
            <a:lumMod val="75000"/>
          </a:schemeClr>
        </a:solidFill>
      </dgm:spPr>
      <dgm:t>
        <a:bodyPr/>
        <a:lstStyle/>
        <a:p>
          <a:r>
            <a:rPr lang="en-IN" dirty="0"/>
            <a:t> Dosage Form(s) Active Pharmaceutical Ingredients (Bulk Drugs)</a:t>
          </a:r>
        </a:p>
      </dgm:t>
    </dgm:pt>
    <dgm:pt modelId="{3AE6C7C7-0F27-44B2-BE58-C00C81D983F0}" type="parTrans" cxnId="{A44B41E3-E7AE-416F-AB76-48BE5C143BF4}">
      <dgm:prSet/>
      <dgm:spPr/>
      <dgm:t>
        <a:bodyPr/>
        <a:lstStyle/>
        <a:p>
          <a:endParaRPr lang="en-US"/>
        </a:p>
      </dgm:t>
    </dgm:pt>
    <dgm:pt modelId="{7182A7D3-73E6-431C-AEE8-5D76E7FC84A4}" type="sibTrans" cxnId="{A44B41E3-E7AE-416F-AB76-48BE5C143BF4}">
      <dgm:prSet/>
      <dgm:spPr/>
      <dgm:t>
        <a:bodyPr/>
        <a:lstStyle/>
        <a:p>
          <a:endParaRPr lang="en-US"/>
        </a:p>
      </dgm:t>
    </dgm:pt>
    <dgm:pt modelId="{732A8BB5-30B9-48BD-BEA5-5ED24DA60CFB}">
      <dgm:prSet phldrT="[Text]"/>
      <dgm:spPr>
        <a:solidFill>
          <a:schemeClr val="accent1">
            <a:lumMod val="75000"/>
          </a:schemeClr>
        </a:solidFill>
      </dgm:spPr>
      <dgm:t>
        <a:bodyPr/>
        <a:lstStyle/>
        <a:p>
          <a:r>
            <a:rPr lang="en-IN" dirty="0"/>
            <a:t>Activity(</a:t>
          </a:r>
          <a:r>
            <a:rPr lang="en-IN" dirty="0" err="1"/>
            <a:t>ies</a:t>
          </a:r>
          <a:r>
            <a:rPr lang="en-IN" dirty="0"/>
            <a:t>) Synthesis, Purification, Packing, Labelling, Quality Control, Quality Assurance</a:t>
          </a:r>
        </a:p>
      </dgm:t>
    </dgm:pt>
    <dgm:pt modelId="{4271F6C1-D448-4462-B4A2-B72C1CC3BD6D}" type="parTrans" cxnId="{808541DF-39AE-483C-8E4D-D3950B80A2E7}">
      <dgm:prSet/>
      <dgm:spPr/>
      <dgm:t>
        <a:bodyPr/>
        <a:lstStyle/>
        <a:p>
          <a:endParaRPr lang="en-US"/>
        </a:p>
      </dgm:t>
    </dgm:pt>
    <dgm:pt modelId="{F8015763-1079-4DF7-81B4-C19EB5B8CC72}" type="sibTrans" cxnId="{808541DF-39AE-483C-8E4D-D3950B80A2E7}">
      <dgm:prSet/>
      <dgm:spPr/>
      <dgm:t>
        <a:bodyPr/>
        <a:lstStyle/>
        <a:p>
          <a:endParaRPr lang="en-US"/>
        </a:p>
      </dgm:t>
    </dgm:pt>
    <dgm:pt modelId="{A37C1927-DB26-4537-A0AB-8FA8AA55E3E5}">
      <dgm:prSet phldrT="[Text]"/>
      <dgm:spPr/>
      <dgm:t>
        <a:bodyPr/>
        <a:lstStyle/>
        <a:p>
          <a:r>
            <a:rPr lang="en-US" b="1" dirty="0"/>
            <a:t>Integrated ISO Certification 2012</a:t>
          </a:r>
          <a:endParaRPr lang="en-IN" b="1" dirty="0"/>
        </a:p>
      </dgm:t>
    </dgm:pt>
    <dgm:pt modelId="{C7BB3171-FF4B-4B5E-BA4C-3C4CBDB76E8E}" type="parTrans" cxnId="{FFF30375-FFF8-42B5-BEDF-8CBA4F62294B}">
      <dgm:prSet/>
      <dgm:spPr/>
      <dgm:t>
        <a:bodyPr/>
        <a:lstStyle/>
        <a:p>
          <a:endParaRPr lang="en-US"/>
        </a:p>
      </dgm:t>
    </dgm:pt>
    <dgm:pt modelId="{6D3B62C7-AAE2-4733-B8C8-FED0ED8353D6}" type="sibTrans" cxnId="{FFF30375-FFF8-42B5-BEDF-8CBA4F62294B}">
      <dgm:prSet/>
      <dgm:spPr/>
      <dgm:t>
        <a:bodyPr/>
        <a:lstStyle/>
        <a:p>
          <a:endParaRPr lang="en-US"/>
        </a:p>
      </dgm:t>
    </dgm:pt>
    <dgm:pt modelId="{D396B2B7-4103-4DA8-9303-527BC14868D8}" type="pres">
      <dgm:prSet presAssocID="{AD5E0A7C-DCAB-45D4-A607-24D56C781A56}" presName="linear" presStyleCnt="0">
        <dgm:presLayoutVars>
          <dgm:dir/>
          <dgm:resizeHandles val="exact"/>
        </dgm:presLayoutVars>
      </dgm:prSet>
      <dgm:spPr/>
    </dgm:pt>
    <dgm:pt modelId="{F4A965FC-1CEE-4753-A69F-1C592E74B80C}" type="pres">
      <dgm:prSet presAssocID="{A37C1927-DB26-4537-A0AB-8FA8AA55E3E5}" presName="comp" presStyleCnt="0"/>
      <dgm:spPr/>
    </dgm:pt>
    <dgm:pt modelId="{CB072B79-DBF1-4069-856D-FD045F092FE5}" type="pres">
      <dgm:prSet presAssocID="{A37C1927-DB26-4537-A0AB-8FA8AA55E3E5}" presName="box" presStyleLbl="node1" presStyleIdx="0" presStyleCnt="4"/>
      <dgm:spPr/>
    </dgm:pt>
    <dgm:pt modelId="{41E58631-ABAA-44F8-9D0A-CC7962D37EC7}" type="pres">
      <dgm:prSet presAssocID="{A37C1927-DB26-4537-A0AB-8FA8AA55E3E5}" presName="img"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AFC8A2C9-AC40-4CCD-8F0C-0D5113FDCD3C}" type="pres">
      <dgm:prSet presAssocID="{A37C1927-DB26-4537-A0AB-8FA8AA55E3E5}" presName="text" presStyleLbl="node1" presStyleIdx="0" presStyleCnt="4">
        <dgm:presLayoutVars>
          <dgm:bulletEnabled val="1"/>
        </dgm:presLayoutVars>
      </dgm:prSet>
      <dgm:spPr/>
    </dgm:pt>
    <dgm:pt modelId="{B3B3D299-1402-4F07-87EC-E81E84133CD7}" type="pres">
      <dgm:prSet presAssocID="{6D3B62C7-AAE2-4733-B8C8-FED0ED8353D6}" presName="spacer" presStyleCnt="0"/>
      <dgm:spPr/>
    </dgm:pt>
    <dgm:pt modelId="{ABEA85E0-0EAC-4070-B9C4-6B8BB71BA9C0}" type="pres">
      <dgm:prSet presAssocID="{2508F9FF-8A89-4539-982A-BD54AFF92B10}" presName="comp" presStyleCnt="0"/>
      <dgm:spPr/>
    </dgm:pt>
    <dgm:pt modelId="{F587A7B1-034F-44DE-BFCC-6E5127287A53}" type="pres">
      <dgm:prSet presAssocID="{2508F9FF-8A89-4539-982A-BD54AFF92B10}" presName="box" presStyleLbl="node1" presStyleIdx="1" presStyleCnt="4"/>
      <dgm:spPr/>
    </dgm:pt>
    <dgm:pt modelId="{5FD2938C-2487-45E8-B640-5436381129FF}" type="pres">
      <dgm:prSet presAssocID="{2508F9FF-8A89-4539-982A-BD54AFF92B10}" presName="img" presStyleLbl="fgImgPlace1" presStyleIdx="1" presStyleCnt="4"/>
      <dgm:spPr>
        <a:blipFill rotWithShape="1">
          <a:blip xmlns:r="http://schemas.openxmlformats.org/officeDocument/2006/relationships" r:embed="rId2"/>
          <a:srcRect/>
          <a:stretch>
            <a:fillRect t="-37000" b="-37000"/>
          </a:stretch>
        </a:blipFill>
      </dgm:spPr>
    </dgm:pt>
    <dgm:pt modelId="{F085AB38-D51A-4D94-A12D-67CE60F630F1}" type="pres">
      <dgm:prSet presAssocID="{2508F9FF-8A89-4539-982A-BD54AFF92B10}" presName="text" presStyleLbl="node1" presStyleIdx="1" presStyleCnt="4">
        <dgm:presLayoutVars>
          <dgm:bulletEnabled val="1"/>
        </dgm:presLayoutVars>
      </dgm:prSet>
      <dgm:spPr/>
    </dgm:pt>
    <dgm:pt modelId="{A29AECD7-2D80-4BE6-9F3D-ADF79CDACB5A}" type="pres">
      <dgm:prSet presAssocID="{0034AC04-C53F-4645-BC77-29726EA93DB6}" presName="spacer" presStyleCnt="0"/>
      <dgm:spPr/>
    </dgm:pt>
    <dgm:pt modelId="{7D1D4FC1-D7E1-4D65-AEF0-EF6A22D1A0F6}" type="pres">
      <dgm:prSet presAssocID="{FCC00DA0-8418-43B3-A5FE-E00304067D8D}" presName="comp" presStyleCnt="0"/>
      <dgm:spPr/>
    </dgm:pt>
    <dgm:pt modelId="{8395D97E-FA04-455D-8E3E-DD0E9F96DD88}" type="pres">
      <dgm:prSet presAssocID="{FCC00DA0-8418-43B3-A5FE-E00304067D8D}" presName="box" presStyleLbl="node1" presStyleIdx="2" presStyleCnt="4"/>
      <dgm:spPr/>
    </dgm:pt>
    <dgm:pt modelId="{70009E8B-D260-4550-B06F-C6DD8486BCEC}" type="pres">
      <dgm:prSet presAssocID="{FCC00DA0-8418-43B3-A5FE-E00304067D8D}" presName="img" presStyleLbl="fgImgPlace1" presStyleIdx="2" presStyleCnt="4" custScaleY="83516" custLinFactNeighborX="-2321" custLinFactNeighborY="7466"/>
      <dgm:spPr>
        <a:blipFill rotWithShape="1">
          <a:blip xmlns:r="http://schemas.openxmlformats.org/officeDocument/2006/relationships" r:embed="rId2"/>
          <a:srcRect/>
          <a:stretch>
            <a:fillRect t="-55000" b="-55000"/>
          </a:stretch>
        </a:blipFill>
      </dgm:spPr>
    </dgm:pt>
    <dgm:pt modelId="{C53CDAD2-9252-4795-903F-1ABBCEA6B766}" type="pres">
      <dgm:prSet presAssocID="{FCC00DA0-8418-43B3-A5FE-E00304067D8D}" presName="text" presStyleLbl="node1" presStyleIdx="2" presStyleCnt="4">
        <dgm:presLayoutVars>
          <dgm:bulletEnabled val="1"/>
        </dgm:presLayoutVars>
      </dgm:prSet>
      <dgm:spPr/>
    </dgm:pt>
    <dgm:pt modelId="{1957951E-61B1-40B2-829A-6ABF9DED5237}" type="pres">
      <dgm:prSet presAssocID="{1753C1BE-3181-4180-98ED-027C80EC4115}" presName="spacer" presStyleCnt="0"/>
      <dgm:spPr/>
    </dgm:pt>
    <dgm:pt modelId="{81032A07-F446-43F1-81A3-53DE29926BDB}" type="pres">
      <dgm:prSet presAssocID="{28215F80-8325-49A4-BEDB-5A646EB41AFE}" presName="comp" presStyleCnt="0"/>
      <dgm:spPr/>
    </dgm:pt>
    <dgm:pt modelId="{CEB324B9-37AA-4067-B856-D2E0F361529C}" type="pres">
      <dgm:prSet presAssocID="{28215F80-8325-49A4-BEDB-5A646EB41AFE}" presName="box" presStyleLbl="node1" presStyleIdx="3" presStyleCnt="4"/>
      <dgm:spPr/>
    </dgm:pt>
    <dgm:pt modelId="{6BAA568F-943E-4AF9-AE23-D8520A687871}" type="pres">
      <dgm:prSet presAssocID="{28215F80-8325-49A4-BEDB-5A646EB41AFE}" presName="img" presStyleLbl="fgImgPlace1" presStyleIdx="3" presStyleCnt="4"/>
      <dgm:spPr>
        <a:blipFill rotWithShape="1">
          <a:blip xmlns:r="http://schemas.openxmlformats.org/officeDocument/2006/relationships" r:embed="rId3"/>
          <a:srcRect/>
          <a:stretch>
            <a:fillRect t="-31000" b="-31000"/>
          </a:stretch>
        </a:blipFill>
      </dgm:spPr>
    </dgm:pt>
    <dgm:pt modelId="{8DFE3CC6-7CFB-42F0-82E5-9C207C1D58D6}" type="pres">
      <dgm:prSet presAssocID="{28215F80-8325-49A4-BEDB-5A646EB41AFE}" presName="text" presStyleLbl="node1" presStyleIdx="3" presStyleCnt="4">
        <dgm:presLayoutVars>
          <dgm:bulletEnabled val="1"/>
        </dgm:presLayoutVars>
      </dgm:prSet>
      <dgm:spPr/>
    </dgm:pt>
  </dgm:ptLst>
  <dgm:cxnLst>
    <dgm:cxn modelId="{4294DA01-2E7D-4D34-BF6D-F0BC3AF4E6FF}" type="presOf" srcId="{39A7B906-DDA4-419A-BB1F-119FA1F6AFF7}" destId="{F085AB38-D51A-4D94-A12D-67CE60F630F1}" srcOrd="1" destOrd="3" presId="urn:microsoft.com/office/officeart/2005/8/layout/vList4"/>
    <dgm:cxn modelId="{5811F601-11C9-400C-A579-346212C07BFD}" srcId="{A37C1927-DB26-4537-A0AB-8FA8AA55E3E5}" destId="{68B98A49-1718-4F00-BE7B-1C7973523293}" srcOrd="0" destOrd="0" parTransId="{3117742A-97D5-41E6-9E22-47A467CC9495}" sibTransId="{64452248-D690-4A46-939F-53747A4AEB54}"/>
    <dgm:cxn modelId="{42AF2605-5555-455C-9E23-C4A640079116}" type="presOf" srcId="{28215F80-8325-49A4-BEDB-5A646EB41AFE}" destId="{8DFE3CC6-7CFB-42F0-82E5-9C207C1D58D6}" srcOrd="1" destOrd="0" presId="urn:microsoft.com/office/officeart/2005/8/layout/vList4"/>
    <dgm:cxn modelId="{8A72AE11-66D4-4695-AEF5-C760F811A0C6}" type="presOf" srcId="{3A6ED494-9263-405C-9F88-1A6B28821A17}" destId="{AFC8A2C9-AC40-4CCD-8F0C-0D5113FDCD3C}" srcOrd="1" destOrd="4" presId="urn:microsoft.com/office/officeart/2005/8/layout/vList4"/>
    <dgm:cxn modelId="{697BAD12-A5A7-41A4-A3EC-D9B2CDF2792A}" type="presOf" srcId="{832B9F7F-5A9C-47FF-B748-D4C9ED0901CF}" destId="{C53CDAD2-9252-4795-903F-1ABBCEA6B766}" srcOrd="1" destOrd="3" presId="urn:microsoft.com/office/officeart/2005/8/layout/vList4"/>
    <dgm:cxn modelId="{0D563314-CA65-48E4-B428-0AD6B46F36BE}" srcId="{2508F9FF-8A89-4539-982A-BD54AFF92B10}" destId="{E894996A-D514-46FA-9319-59B536804977}" srcOrd="0" destOrd="0" parTransId="{E0DDD7A8-8741-4DA0-B5C7-E63EDF6BD1CF}" sibTransId="{33EA3638-B143-4695-91A8-1B3792D81C53}"/>
    <dgm:cxn modelId="{16553B1C-5DD9-4B4C-A453-42208AD14F00}" type="presOf" srcId="{68B98A49-1718-4F00-BE7B-1C7973523293}" destId="{CB072B79-DBF1-4069-856D-FD045F092FE5}" srcOrd="0" destOrd="1" presId="urn:microsoft.com/office/officeart/2005/8/layout/vList4"/>
    <dgm:cxn modelId="{5676E71C-5692-4548-97E4-3AB51CB6CB23}" type="presOf" srcId="{E894996A-D514-46FA-9319-59B536804977}" destId="{F085AB38-D51A-4D94-A12D-67CE60F630F1}" srcOrd="1" destOrd="1" presId="urn:microsoft.com/office/officeart/2005/8/layout/vList4"/>
    <dgm:cxn modelId="{8C0C0E1D-4650-468B-BFD1-1E16F1C4A6FF}" type="presOf" srcId="{3A6ED494-9263-405C-9F88-1A6B28821A17}" destId="{CB072B79-DBF1-4069-856D-FD045F092FE5}" srcOrd="0" destOrd="4" presId="urn:microsoft.com/office/officeart/2005/8/layout/vList4"/>
    <dgm:cxn modelId="{A499C11E-7521-4F9B-B8EB-1102400C009E}" srcId="{2508F9FF-8A89-4539-982A-BD54AFF92B10}" destId="{39A7B906-DDA4-419A-BB1F-119FA1F6AFF7}" srcOrd="2" destOrd="0" parTransId="{0F5D5891-B7D7-498D-BAFB-7FEA4654FFE8}" sibTransId="{216DAB6C-8370-4284-831A-E4D59DE8B692}"/>
    <dgm:cxn modelId="{8F43501F-0F01-45A0-837B-864B74CCACF7}" type="presOf" srcId="{68B98A49-1718-4F00-BE7B-1C7973523293}" destId="{AFC8A2C9-AC40-4CCD-8F0C-0D5113FDCD3C}" srcOrd="1" destOrd="1" presId="urn:microsoft.com/office/officeart/2005/8/layout/vList4"/>
    <dgm:cxn modelId="{C7D1941F-ABCB-4B5B-B5BC-F602E9EAA584}" type="presOf" srcId="{832B9F7F-5A9C-47FF-B748-D4C9ED0901CF}" destId="{8395D97E-FA04-455D-8E3E-DD0E9F96DD88}" srcOrd="0" destOrd="3" presId="urn:microsoft.com/office/officeart/2005/8/layout/vList4"/>
    <dgm:cxn modelId="{54210D27-3E83-4E4C-AF9A-8F0EB3CC78F1}" srcId="{28215F80-8325-49A4-BEDB-5A646EB41AFE}" destId="{F3E91796-5BF1-4F07-9A19-85CE822B8ED7}" srcOrd="0" destOrd="0" parTransId="{756E1855-07F9-4354-9DC8-AF30EA328E9E}" sibTransId="{7D5333B7-E49F-43F9-9C94-ABCCB6C2FDE3}"/>
    <dgm:cxn modelId="{8F0F2E27-2DEF-4AE2-A7A6-5D4F7688D1C2}" type="presOf" srcId="{F3E91796-5BF1-4F07-9A19-85CE822B8ED7}" destId="{CEB324B9-37AA-4067-B856-D2E0F361529C}" srcOrd="0" destOrd="1" presId="urn:microsoft.com/office/officeart/2005/8/layout/vList4"/>
    <dgm:cxn modelId="{14E5D029-8F1F-450C-923F-AA44EB7B42E5}" srcId="{AD5E0A7C-DCAB-45D4-A607-24D56C781A56}" destId="{28215F80-8325-49A4-BEDB-5A646EB41AFE}" srcOrd="3" destOrd="0" parTransId="{E17206B5-0BD9-48F9-A6A5-9B9FC5793D63}" sibTransId="{A4F5E8F5-B545-474D-A36A-636B09669A13}"/>
    <dgm:cxn modelId="{82F6522A-28D1-4FF9-B4E1-1A172484E707}" type="presOf" srcId="{77F34561-3E48-41A0-BC17-91C1C0D41402}" destId="{8DFE3CC6-7CFB-42F0-82E5-9C207C1D58D6}" srcOrd="1" destOrd="4" presId="urn:microsoft.com/office/officeart/2005/8/layout/vList4"/>
    <dgm:cxn modelId="{56B2262D-F2E7-49FC-B247-FCD116E73798}" type="presOf" srcId="{CD102966-47F1-4127-B644-79E36971BF14}" destId="{F587A7B1-034F-44DE-BFCC-6E5127287A53}" srcOrd="0" destOrd="2" presId="urn:microsoft.com/office/officeart/2005/8/layout/vList4"/>
    <dgm:cxn modelId="{1C941F30-7130-4CDF-BBE5-21A0D5FD75D6}" type="presOf" srcId="{4275F038-4D18-4665-9417-B17A2F6820DB}" destId="{8395D97E-FA04-455D-8E3E-DD0E9F96DD88}" srcOrd="0" destOrd="2" presId="urn:microsoft.com/office/officeart/2005/8/layout/vList4"/>
    <dgm:cxn modelId="{08F7B730-41AB-44F3-A744-8DDB36FF5861}" type="presOf" srcId="{732A8BB5-30B9-48BD-BEA5-5ED24DA60CFB}" destId="{CEB324B9-37AA-4067-B856-D2E0F361529C}" srcOrd="0" destOrd="5" presId="urn:microsoft.com/office/officeart/2005/8/layout/vList4"/>
    <dgm:cxn modelId="{FB6A7631-E84C-4A11-889C-26F429CD7388}" type="presOf" srcId="{E894996A-D514-46FA-9319-59B536804977}" destId="{F587A7B1-034F-44DE-BFCC-6E5127287A53}" srcOrd="0" destOrd="1" presId="urn:microsoft.com/office/officeart/2005/8/layout/vList4"/>
    <dgm:cxn modelId="{D0E0CA31-ECFC-4ADD-A037-43B11322EEF4}" srcId="{A37C1927-DB26-4537-A0AB-8FA8AA55E3E5}" destId="{440C829A-36EB-409B-878C-1C4A4B3375B3}" srcOrd="1" destOrd="0" parTransId="{D00396E7-7C5A-46D0-A145-7A6BE94C0178}" sibTransId="{E5CCF36B-7060-41BF-B97F-4173484DB131}"/>
    <dgm:cxn modelId="{E529193A-D0D5-456B-B369-6A699797DB05}" type="presOf" srcId="{2508F9FF-8A89-4539-982A-BD54AFF92B10}" destId="{F085AB38-D51A-4D94-A12D-67CE60F630F1}" srcOrd="1" destOrd="0" presId="urn:microsoft.com/office/officeart/2005/8/layout/vList4"/>
    <dgm:cxn modelId="{1958B15B-D4C7-4F2B-947F-D6A3366C3956}" type="presOf" srcId="{7C95AFF2-503F-4B27-8719-EA9355C73B91}" destId="{8DFE3CC6-7CFB-42F0-82E5-9C207C1D58D6}" srcOrd="1" destOrd="2" presId="urn:microsoft.com/office/officeart/2005/8/layout/vList4"/>
    <dgm:cxn modelId="{4DDF5E5F-ABA8-4EEF-AE3C-3FE864842B04}" srcId="{28215F80-8325-49A4-BEDB-5A646EB41AFE}" destId="{8381E8ED-B8E0-4CBE-9FBC-8568923DE184}" srcOrd="2" destOrd="0" parTransId="{1A9A3C2D-9416-4F76-A5CF-6D0C01501A3E}" sibTransId="{48976B9C-A363-4B00-94BB-354782AC0CFE}"/>
    <dgm:cxn modelId="{315E8143-F9CE-4D72-8E58-E8A234B3120E}" type="presOf" srcId="{8381E8ED-B8E0-4CBE-9FBC-8568923DE184}" destId="{CEB324B9-37AA-4067-B856-D2E0F361529C}" srcOrd="0" destOrd="3" presId="urn:microsoft.com/office/officeart/2005/8/layout/vList4"/>
    <dgm:cxn modelId="{2E713B64-E949-4D54-90ED-4671AB29C904}" srcId="{2508F9FF-8A89-4539-982A-BD54AFF92B10}" destId="{CD102966-47F1-4127-B644-79E36971BF14}" srcOrd="1" destOrd="0" parTransId="{17CBC914-EFC0-40A1-9589-B2AC4575D7B6}" sibTransId="{B96AC786-5B80-4F09-8D23-386AC2D210E1}"/>
    <dgm:cxn modelId="{4681EB64-CB26-4D4D-90D2-F7F71490E69A}" type="presOf" srcId="{A37C1927-DB26-4537-A0AB-8FA8AA55E3E5}" destId="{AFC8A2C9-AC40-4CCD-8F0C-0D5113FDCD3C}" srcOrd="1" destOrd="0" presId="urn:microsoft.com/office/officeart/2005/8/layout/vList4"/>
    <dgm:cxn modelId="{D6CD4647-59F2-4652-90F5-584B95ADEAA8}" type="presOf" srcId="{8381E8ED-B8E0-4CBE-9FBC-8568923DE184}" destId="{8DFE3CC6-7CFB-42F0-82E5-9C207C1D58D6}" srcOrd="1" destOrd="3" presId="urn:microsoft.com/office/officeart/2005/8/layout/vList4"/>
    <dgm:cxn modelId="{A60E6B6A-7C77-4270-8D5F-66CE3685C4EB}" srcId="{AD5E0A7C-DCAB-45D4-A607-24D56C781A56}" destId="{2508F9FF-8A89-4539-982A-BD54AFF92B10}" srcOrd="1" destOrd="0" parTransId="{EC01F487-90E6-4660-979A-D279D22C10BD}" sibTransId="{0034AC04-C53F-4645-BC77-29726EA93DB6}"/>
    <dgm:cxn modelId="{FF74096D-05C7-4A8C-B21E-D252BE6CB5A7}" srcId="{FCC00DA0-8418-43B3-A5FE-E00304067D8D}" destId="{9E4C102B-A3D7-486E-95D1-B349C1FF136C}" srcOrd="0" destOrd="0" parTransId="{AA6993D1-E486-464B-A421-5A68B4D062A2}" sibTransId="{0AA98482-14A7-41FC-A76A-678D972EFB42}"/>
    <dgm:cxn modelId="{E526E870-8155-439F-A544-59FFCFE6DBD3}" type="presOf" srcId="{440C829A-36EB-409B-878C-1C4A4B3375B3}" destId="{CB072B79-DBF1-4069-856D-FD045F092FE5}" srcOrd="0" destOrd="2" presId="urn:microsoft.com/office/officeart/2005/8/layout/vList4"/>
    <dgm:cxn modelId="{B2D43372-FE56-4624-9327-A23E25392F79}" type="presOf" srcId="{9E4C102B-A3D7-486E-95D1-B349C1FF136C}" destId="{8395D97E-FA04-455D-8E3E-DD0E9F96DD88}" srcOrd="0" destOrd="1" presId="urn:microsoft.com/office/officeart/2005/8/layout/vList4"/>
    <dgm:cxn modelId="{FFF30375-FFF8-42B5-BEDF-8CBA4F62294B}" srcId="{AD5E0A7C-DCAB-45D4-A607-24D56C781A56}" destId="{A37C1927-DB26-4537-A0AB-8FA8AA55E3E5}" srcOrd="0" destOrd="0" parTransId="{C7BB3171-FF4B-4B5E-BA4C-3C4CBDB76E8E}" sibTransId="{6D3B62C7-AAE2-4733-B8C8-FED0ED8353D6}"/>
    <dgm:cxn modelId="{730CA75A-A9C9-40E0-8812-1D37177FF3C7}" type="presOf" srcId="{6CB0145D-5A20-49A9-AC9D-2806BDBD5FDE}" destId="{CB072B79-DBF1-4069-856D-FD045F092FE5}" srcOrd="0" destOrd="3" presId="urn:microsoft.com/office/officeart/2005/8/layout/vList4"/>
    <dgm:cxn modelId="{105C7E7F-67A9-47FC-9CC0-40CA6390EEF6}" type="presOf" srcId="{AD5E0A7C-DCAB-45D4-A607-24D56C781A56}" destId="{D396B2B7-4103-4DA8-9303-527BC14868D8}" srcOrd="0" destOrd="0" presId="urn:microsoft.com/office/officeart/2005/8/layout/vList4"/>
    <dgm:cxn modelId="{B08B0685-2185-4601-A0C9-5E019F9E6BA8}" srcId="{FCC00DA0-8418-43B3-A5FE-E00304067D8D}" destId="{4275F038-4D18-4665-9417-B17A2F6820DB}" srcOrd="1" destOrd="0" parTransId="{528DD872-358B-4AB9-A1CB-43702C8B6DCA}" sibTransId="{DBEF606F-0CAF-470A-A02E-0FBD56245AA7}"/>
    <dgm:cxn modelId="{0D7D569D-26D7-4A0C-8B62-700A5D93E5FA}" type="presOf" srcId="{FCC00DA0-8418-43B3-A5FE-E00304067D8D}" destId="{8395D97E-FA04-455D-8E3E-DD0E9F96DD88}" srcOrd="0" destOrd="0" presId="urn:microsoft.com/office/officeart/2005/8/layout/vList4"/>
    <dgm:cxn modelId="{8BA721B0-1F30-4004-90C1-94B2ADB8FC63}" type="presOf" srcId="{A37C1927-DB26-4537-A0AB-8FA8AA55E3E5}" destId="{CB072B79-DBF1-4069-856D-FD045F092FE5}" srcOrd="0" destOrd="0" presId="urn:microsoft.com/office/officeart/2005/8/layout/vList4"/>
    <dgm:cxn modelId="{D32A30BA-B151-47E7-9074-C74C0BF96B66}" type="presOf" srcId="{9E4C102B-A3D7-486E-95D1-B349C1FF136C}" destId="{C53CDAD2-9252-4795-903F-1ABBCEA6B766}" srcOrd="1" destOrd="1" presId="urn:microsoft.com/office/officeart/2005/8/layout/vList4"/>
    <dgm:cxn modelId="{67A802C2-8446-4155-AE56-BEB236645F9F}" type="presOf" srcId="{77F34561-3E48-41A0-BC17-91C1C0D41402}" destId="{CEB324B9-37AA-4067-B856-D2E0F361529C}" srcOrd="0" destOrd="4" presId="urn:microsoft.com/office/officeart/2005/8/layout/vList4"/>
    <dgm:cxn modelId="{FE34C3C3-D2F8-4D65-9CD9-367675A2F6E8}" srcId="{A37C1927-DB26-4537-A0AB-8FA8AA55E3E5}" destId="{3A6ED494-9263-405C-9F88-1A6B28821A17}" srcOrd="3" destOrd="0" parTransId="{D00A567F-E857-48E6-AB35-1E0DEE66332C}" sibTransId="{806A0457-4891-4E73-AC22-5C621B09C95D}"/>
    <dgm:cxn modelId="{75AE7BC4-DB0A-464F-B8D8-F016A12CC9AF}" srcId="{28215F80-8325-49A4-BEDB-5A646EB41AFE}" destId="{7C95AFF2-503F-4B27-8719-EA9355C73B91}" srcOrd="1" destOrd="0" parTransId="{9858CBC6-B63D-445B-8B60-D64F9DE66D0A}" sibTransId="{738E1B02-F302-40CE-A618-A52C253614C6}"/>
    <dgm:cxn modelId="{8C827EC7-0006-44F3-9F8A-CF7952AF9F77}" type="presOf" srcId="{732A8BB5-30B9-48BD-BEA5-5ED24DA60CFB}" destId="{8DFE3CC6-7CFB-42F0-82E5-9C207C1D58D6}" srcOrd="1" destOrd="5" presId="urn:microsoft.com/office/officeart/2005/8/layout/vList4"/>
    <dgm:cxn modelId="{719A21C9-4CBC-4AA6-AB0E-75A31AAB8B48}" srcId="{A37C1927-DB26-4537-A0AB-8FA8AA55E3E5}" destId="{6CB0145D-5A20-49A9-AC9D-2806BDBD5FDE}" srcOrd="2" destOrd="0" parTransId="{960B8B98-2200-42DD-8C33-30C195A01895}" sibTransId="{2CCAE467-3103-4F6F-9D27-5797B6AA34B0}"/>
    <dgm:cxn modelId="{A53D8ECA-20E5-4A5C-9035-476AAE48C4DE}" type="presOf" srcId="{2508F9FF-8A89-4539-982A-BD54AFF92B10}" destId="{F587A7B1-034F-44DE-BFCC-6E5127287A53}" srcOrd="0" destOrd="0" presId="urn:microsoft.com/office/officeart/2005/8/layout/vList4"/>
    <dgm:cxn modelId="{25CD96D6-55C2-4EBC-9130-38109E492CAF}" srcId="{AD5E0A7C-DCAB-45D4-A607-24D56C781A56}" destId="{FCC00DA0-8418-43B3-A5FE-E00304067D8D}" srcOrd="2" destOrd="0" parTransId="{1DCB5C8E-872A-4254-A071-A88573E1E6CE}" sibTransId="{1753C1BE-3181-4180-98ED-027C80EC4115}"/>
    <dgm:cxn modelId="{8FA3B7DB-4A4E-4203-9E7E-51CD0D621A85}" type="presOf" srcId="{7C95AFF2-503F-4B27-8719-EA9355C73B91}" destId="{CEB324B9-37AA-4067-B856-D2E0F361529C}" srcOrd="0" destOrd="2" presId="urn:microsoft.com/office/officeart/2005/8/layout/vList4"/>
    <dgm:cxn modelId="{B6EC88DE-2452-457E-8E38-CE4FEEA559C4}" type="presOf" srcId="{39A7B906-DDA4-419A-BB1F-119FA1F6AFF7}" destId="{F587A7B1-034F-44DE-BFCC-6E5127287A53}" srcOrd="0" destOrd="3" presId="urn:microsoft.com/office/officeart/2005/8/layout/vList4"/>
    <dgm:cxn modelId="{808541DF-39AE-483C-8E4D-D3950B80A2E7}" srcId="{28215F80-8325-49A4-BEDB-5A646EB41AFE}" destId="{732A8BB5-30B9-48BD-BEA5-5ED24DA60CFB}" srcOrd="4" destOrd="0" parTransId="{4271F6C1-D448-4462-B4A2-B72C1CC3BD6D}" sibTransId="{F8015763-1079-4DF7-81B4-C19EB5B8CC72}"/>
    <dgm:cxn modelId="{41C887E1-FB6E-460D-87AA-97A565B0E56D}" type="presOf" srcId="{F3E91796-5BF1-4F07-9A19-85CE822B8ED7}" destId="{8DFE3CC6-7CFB-42F0-82E5-9C207C1D58D6}" srcOrd="1" destOrd="1" presId="urn:microsoft.com/office/officeart/2005/8/layout/vList4"/>
    <dgm:cxn modelId="{A44B41E3-E7AE-416F-AB76-48BE5C143BF4}" srcId="{28215F80-8325-49A4-BEDB-5A646EB41AFE}" destId="{77F34561-3E48-41A0-BC17-91C1C0D41402}" srcOrd="3" destOrd="0" parTransId="{3AE6C7C7-0F27-44B2-BE58-C00C81D983F0}" sibTransId="{7182A7D3-73E6-431C-AEE8-5D76E7FC84A4}"/>
    <dgm:cxn modelId="{94AFAEE4-40B1-4208-923D-2ADE930FF103}" type="presOf" srcId="{FCC00DA0-8418-43B3-A5FE-E00304067D8D}" destId="{C53CDAD2-9252-4795-903F-1ABBCEA6B766}" srcOrd="1" destOrd="0" presId="urn:microsoft.com/office/officeart/2005/8/layout/vList4"/>
    <dgm:cxn modelId="{734338E8-DBDD-4A7D-9BF8-4C5F7C9DF5D3}" type="presOf" srcId="{28215F80-8325-49A4-BEDB-5A646EB41AFE}" destId="{CEB324B9-37AA-4067-B856-D2E0F361529C}" srcOrd="0" destOrd="0" presId="urn:microsoft.com/office/officeart/2005/8/layout/vList4"/>
    <dgm:cxn modelId="{4CBA05ED-A6FC-4C1A-A6B7-0ADA7D4AD212}" srcId="{FCC00DA0-8418-43B3-A5FE-E00304067D8D}" destId="{832B9F7F-5A9C-47FF-B748-D4C9ED0901CF}" srcOrd="2" destOrd="0" parTransId="{536B5555-9852-477F-9EC8-72975DFA95DC}" sibTransId="{6FA127F4-59E0-4A21-AF9C-F655A45D1CC5}"/>
    <dgm:cxn modelId="{8C1106ED-249D-4099-AB9D-4BDD9DBE59FD}" type="presOf" srcId="{CD102966-47F1-4127-B644-79E36971BF14}" destId="{F085AB38-D51A-4D94-A12D-67CE60F630F1}" srcOrd="1" destOrd="2" presId="urn:microsoft.com/office/officeart/2005/8/layout/vList4"/>
    <dgm:cxn modelId="{C1FB08EF-1D5F-4B70-A55A-7579B123889D}" type="presOf" srcId="{440C829A-36EB-409B-878C-1C4A4B3375B3}" destId="{AFC8A2C9-AC40-4CCD-8F0C-0D5113FDCD3C}" srcOrd="1" destOrd="2" presId="urn:microsoft.com/office/officeart/2005/8/layout/vList4"/>
    <dgm:cxn modelId="{CE666CF5-F72B-429B-AB32-41B2056E1312}" type="presOf" srcId="{6CB0145D-5A20-49A9-AC9D-2806BDBD5FDE}" destId="{AFC8A2C9-AC40-4CCD-8F0C-0D5113FDCD3C}" srcOrd="1" destOrd="3" presId="urn:microsoft.com/office/officeart/2005/8/layout/vList4"/>
    <dgm:cxn modelId="{37CB7CF6-6AF5-4258-A818-86778CCB8817}" type="presOf" srcId="{4275F038-4D18-4665-9417-B17A2F6820DB}" destId="{C53CDAD2-9252-4795-903F-1ABBCEA6B766}" srcOrd="1" destOrd="2" presId="urn:microsoft.com/office/officeart/2005/8/layout/vList4"/>
    <dgm:cxn modelId="{0620C8F9-36AA-4224-917E-D78A7372BA3B}" type="presParOf" srcId="{D396B2B7-4103-4DA8-9303-527BC14868D8}" destId="{F4A965FC-1CEE-4753-A69F-1C592E74B80C}" srcOrd="0" destOrd="0" presId="urn:microsoft.com/office/officeart/2005/8/layout/vList4"/>
    <dgm:cxn modelId="{C1A9C444-6BBE-4723-BCFF-A0012C6F59C1}" type="presParOf" srcId="{F4A965FC-1CEE-4753-A69F-1C592E74B80C}" destId="{CB072B79-DBF1-4069-856D-FD045F092FE5}" srcOrd="0" destOrd="0" presId="urn:microsoft.com/office/officeart/2005/8/layout/vList4"/>
    <dgm:cxn modelId="{BEED56D2-2826-4F96-AB8E-A2AC2097AB9E}" type="presParOf" srcId="{F4A965FC-1CEE-4753-A69F-1C592E74B80C}" destId="{41E58631-ABAA-44F8-9D0A-CC7962D37EC7}" srcOrd="1" destOrd="0" presId="urn:microsoft.com/office/officeart/2005/8/layout/vList4"/>
    <dgm:cxn modelId="{09870AC3-07D3-4D08-82FC-AEB219128D63}" type="presParOf" srcId="{F4A965FC-1CEE-4753-A69F-1C592E74B80C}" destId="{AFC8A2C9-AC40-4CCD-8F0C-0D5113FDCD3C}" srcOrd="2" destOrd="0" presId="urn:microsoft.com/office/officeart/2005/8/layout/vList4"/>
    <dgm:cxn modelId="{E2EF2AD2-B9EB-4A21-93EA-25D07F6393DD}" type="presParOf" srcId="{D396B2B7-4103-4DA8-9303-527BC14868D8}" destId="{B3B3D299-1402-4F07-87EC-E81E84133CD7}" srcOrd="1" destOrd="0" presId="urn:microsoft.com/office/officeart/2005/8/layout/vList4"/>
    <dgm:cxn modelId="{7417BA04-D5F5-4788-9EA0-6C870017B09C}" type="presParOf" srcId="{D396B2B7-4103-4DA8-9303-527BC14868D8}" destId="{ABEA85E0-0EAC-4070-B9C4-6B8BB71BA9C0}" srcOrd="2" destOrd="0" presId="urn:microsoft.com/office/officeart/2005/8/layout/vList4"/>
    <dgm:cxn modelId="{81E139BF-41B9-4FE3-A2EC-4AF706288383}" type="presParOf" srcId="{ABEA85E0-0EAC-4070-B9C4-6B8BB71BA9C0}" destId="{F587A7B1-034F-44DE-BFCC-6E5127287A53}" srcOrd="0" destOrd="0" presId="urn:microsoft.com/office/officeart/2005/8/layout/vList4"/>
    <dgm:cxn modelId="{70C9B17A-2D8C-4125-A32F-EA5733D50BD9}" type="presParOf" srcId="{ABEA85E0-0EAC-4070-B9C4-6B8BB71BA9C0}" destId="{5FD2938C-2487-45E8-B640-5436381129FF}" srcOrd="1" destOrd="0" presId="urn:microsoft.com/office/officeart/2005/8/layout/vList4"/>
    <dgm:cxn modelId="{4D4E021D-2B0C-4031-B174-03CC695DF976}" type="presParOf" srcId="{ABEA85E0-0EAC-4070-B9C4-6B8BB71BA9C0}" destId="{F085AB38-D51A-4D94-A12D-67CE60F630F1}" srcOrd="2" destOrd="0" presId="urn:microsoft.com/office/officeart/2005/8/layout/vList4"/>
    <dgm:cxn modelId="{3FC382E4-62DD-410C-AD10-52E3D43698D7}" type="presParOf" srcId="{D396B2B7-4103-4DA8-9303-527BC14868D8}" destId="{A29AECD7-2D80-4BE6-9F3D-ADF79CDACB5A}" srcOrd="3" destOrd="0" presId="urn:microsoft.com/office/officeart/2005/8/layout/vList4"/>
    <dgm:cxn modelId="{C4F61ED8-2EE6-4854-ACE1-2191F09E7164}" type="presParOf" srcId="{D396B2B7-4103-4DA8-9303-527BC14868D8}" destId="{7D1D4FC1-D7E1-4D65-AEF0-EF6A22D1A0F6}" srcOrd="4" destOrd="0" presId="urn:microsoft.com/office/officeart/2005/8/layout/vList4"/>
    <dgm:cxn modelId="{38911050-9B40-44FB-AFA0-1B090BFD41EC}" type="presParOf" srcId="{7D1D4FC1-D7E1-4D65-AEF0-EF6A22D1A0F6}" destId="{8395D97E-FA04-455D-8E3E-DD0E9F96DD88}" srcOrd="0" destOrd="0" presId="urn:microsoft.com/office/officeart/2005/8/layout/vList4"/>
    <dgm:cxn modelId="{23413F4F-F75D-4C30-BFCF-D41C2888ECAF}" type="presParOf" srcId="{7D1D4FC1-D7E1-4D65-AEF0-EF6A22D1A0F6}" destId="{70009E8B-D260-4550-B06F-C6DD8486BCEC}" srcOrd="1" destOrd="0" presId="urn:microsoft.com/office/officeart/2005/8/layout/vList4"/>
    <dgm:cxn modelId="{7C0AC3A0-5FED-4C30-828E-B2776AD58C08}" type="presParOf" srcId="{7D1D4FC1-D7E1-4D65-AEF0-EF6A22D1A0F6}" destId="{C53CDAD2-9252-4795-903F-1ABBCEA6B766}" srcOrd="2" destOrd="0" presId="urn:microsoft.com/office/officeart/2005/8/layout/vList4"/>
    <dgm:cxn modelId="{5BA21AAE-C554-4506-BD8A-C53634A57CDB}" type="presParOf" srcId="{D396B2B7-4103-4DA8-9303-527BC14868D8}" destId="{1957951E-61B1-40B2-829A-6ABF9DED5237}" srcOrd="5" destOrd="0" presId="urn:microsoft.com/office/officeart/2005/8/layout/vList4"/>
    <dgm:cxn modelId="{DBD54A14-445B-4CF2-8991-36FDEC407753}" type="presParOf" srcId="{D396B2B7-4103-4DA8-9303-527BC14868D8}" destId="{81032A07-F446-43F1-81A3-53DE29926BDB}" srcOrd="6" destOrd="0" presId="urn:microsoft.com/office/officeart/2005/8/layout/vList4"/>
    <dgm:cxn modelId="{C34CE781-C160-4C22-A44B-B973E1D454AA}" type="presParOf" srcId="{81032A07-F446-43F1-81A3-53DE29926BDB}" destId="{CEB324B9-37AA-4067-B856-D2E0F361529C}" srcOrd="0" destOrd="0" presId="urn:microsoft.com/office/officeart/2005/8/layout/vList4"/>
    <dgm:cxn modelId="{AF3D311E-4FCB-4FD8-A7BC-BA6E6B484BC1}" type="presParOf" srcId="{81032A07-F446-43F1-81A3-53DE29926BDB}" destId="{6BAA568F-943E-4AF9-AE23-D8520A687871}" srcOrd="1" destOrd="0" presId="urn:microsoft.com/office/officeart/2005/8/layout/vList4"/>
    <dgm:cxn modelId="{70DD255E-E79B-4BB6-8830-5CA929FE161E}" type="presParOf" srcId="{81032A07-F446-43F1-81A3-53DE29926BDB}" destId="{8DFE3CC6-7CFB-42F0-82E5-9C207C1D58D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935BE6-C498-4F4C-9758-0D49EC2A83B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N"/>
        </a:p>
      </dgm:t>
    </dgm:pt>
    <dgm:pt modelId="{DAEA468E-9115-4A79-85CF-50105B4C3C8A}">
      <dgm:prSet phldrT="[Text]"/>
      <dgm:spPr/>
      <dgm:t>
        <a:bodyPr/>
        <a:lstStyle/>
        <a:p>
          <a:r>
            <a:rPr lang="en-US" dirty="0"/>
            <a:t>BMR preparation</a:t>
          </a:r>
          <a:endParaRPr lang="en-IN" dirty="0"/>
        </a:p>
      </dgm:t>
    </dgm:pt>
    <dgm:pt modelId="{76BB7EBB-030D-45C3-B482-D1325A4182FA}" type="parTrans" cxnId="{2E2B563C-2690-491A-81AA-F768EE6E4A9A}">
      <dgm:prSet/>
      <dgm:spPr/>
      <dgm:t>
        <a:bodyPr/>
        <a:lstStyle/>
        <a:p>
          <a:endParaRPr lang="en-IN"/>
        </a:p>
      </dgm:t>
    </dgm:pt>
    <dgm:pt modelId="{E64D863D-E58A-4148-8813-664FE865C6EC}" type="sibTrans" cxnId="{2E2B563C-2690-491A-81AA-F768EE6E4A9A}">
      <dgm:prSet/>
      <dgm:spPr/>
      <dgm:t>
        <a:bodyPr/>
        <a:lstStyle/>
        <a:p>
          <a:endParaRPr lang="en-IN"/>
        </a:p>
      </dgm:t>
    </dgm:pt>
    <dgm:pt modelId="{5E8DD2C1-E25A-4225-BCEB-AE212BFC7976}">
      <dgm:prSet phldrT="[Text]"/>
      <dgm:spPr/>
      <dgm:t>
        <a:bodyPr/>
        <a:lstStyle/>
        <a:p>
          <a:r>
            <a:rPr lang="en-US" dirty="0"/>
            <a:t>Training</a:t>
          </a:r>
          <a:endParaRPr lang="en-IN" dirty="0"/>
        </a:p>
      </dgm:t>
    </dgm:pt>
    <dgm:pt modelId="{A9818714-6E13-4AD6-8244-B7FD4ABB35F8}" type="parTrans" cxnId="{4F012779-ABF1-4831-B770-8B2F4C06376D}">
      <dgm:prSet/>
      <dgm:spPr/>
      <dgm:t>
        <a:bodyPr/>
        <a:lstStyle/>
        <a:p>
          <a:endParaRPr lang="en-IN"/>
        </a:p>
      </dgm:t>
    </dgm:pt>
    <dgm:pt modelId="{1009CA36-12F9-439D-8DA5-D4C23A59F69B}" type="sibTrans" cxnId="{4F012779-ABF1-4831-B770-8B2F4C06376D}">
      <dgm:prSet/>
      <dgm:spPr/>
      <dgm:t>
        <a:bodyPr/>
        <a:lstStyle/>
        <a:p>
          <a:endParaRPr lang="en-IN"/>
        </a:p>
      </dgm:t>
    </dgm:pt>
    <dgm:pt modelId="{ECC9E185-C889-4251-9ED2-AFDC21DD33B4}">
      <dgm:prSet phldrT="[Text]"/>
      <dgm:spPr/>
      <dgm:t>
        <a:bodyPr/>
        <a:lstStyle/>
        <a:p>
          <a:r>
            <a:rPr lang="en-US" dirty="0"/>
            <a:t>PSSR</a:t>
          </a:r>
          <a:endParaRPr lang="en-IN" dirty="0"/>
        </a:p>
      </dgm:t>
    </dgm:pt>
    <dgm:pt modelId="{E854909A-3E74-4F79-8CF5-E7ACBFEC4A62}" type="parTrans" cxnId="{2DF5CDFC-BD03-4BDB-BE3F-09D079B392EE}">
      <dgm:prSet/>
      <dgm:spPr/>
      <dgm:t>
        <a:bodyPr/>
        <a:lstStyle/>
        <a:p>
          <a:endParaRPr lang="en-IN"/>
        </a:p>
      </dgm:t>
    </dgm:pt>
    <dgm:pt modelId="{FB8A7E6A-9C90-46CC-BE96-39714EEBB47E}" type="sibTrans" cxnId="{2DF5CDFC-BD03-4BDB-BE3F-09D079B392EE}">
      <dgm:prSet/>
      <dgm:spPr/>
      <dgm:t>
        <a:bodyPr/>
        <a:lstStyle/>
        <a:p>
          <a:endParaRPr lang="en-IN"/>
        </a:p>
      </dgm:t>
    </dgm:pt>
    <dgm:pt modelId="{ADB5A153-597D-4D0D-8377-BF8DE2083F97}" type="pres">
      <dgm:prSet presAssocID="{FE935BE6-C498-4F4C-9758-0D49EC2A83BF}" presName="Name0" presStyleCnt="0">
        <dgm:presLayoutVars>
          <dgm:chMax val="7"/>
          <dgm:chPref val="7"/>
          <dgm:dir/>
          <dgm:animLvl val="lvl"/>
        </dgm:presLayoutVars>
      </dgm:prSet>
      <dgm:spPr/>
    </dgm:pt>
    <dgm:pt modelId="{7F2C45BE-B4B1-41FB-A39A-15275D9EB6BD}" type="pres">
      <dgm:prSet presAssocID="{DAEA468E-9115-4A79-85CF-50105B4C3C8A}" presName="Accent1" presStyleCnt="0"/>
      <dgm:spPr/>
    </dgm:pt>
    <dgm:pt modelId="{F560CDEB-FBC3-4FAD-944D-61154298D9E6}" type="pres">
      <dgm:prSet presAssocID="{DAEA468E-9115-4A79-85CF-50105B4C3C8A}" presName="Accent" presStyleLbl="node1" presStyleIdx="0" presStyleCnt="3"/>
      <dgm:spPr/>
    </dgm:pt>
    <dgm:pt modelId="{4FF0168C-68F0-432E-B3EF-D24973609DDE}" type="pres">
      <dgm:prSet presAssocID="{DAEA468E-9115-4A79-85CF-50105B4C3C8A}" presName="Parent1" presStyleLbl="revTx" presStyleIdx="0" presStyleCnt="3">
        <dgm:presLayoutVars>
          <dgm:chMax val="1"/>
          <dgm:chPref val="1"/>
          <dgm:bulletEnabled val="1"/>
        </dgm:presLayoutVars>
      </dgm:prSet>
      <dgm:spPr/>
    </dgm:pt>
    <dgm:pt modelId="{896C97E0-E779-4EDD-A652-90FD649C8BD5}" type="pres">
      <dgm:prSet presAssocID="{5E8DD2C1-E25A-4225-BCEB-AE212BFC7976}" presName="Accent2" presStyleCnt="0"/>
      <dgm:spPr/>
    </dgm:pt>
    <dgm:pt modelId="{1798862A-B9E7-4D80-8AD1-C5EFC996B069}" type="pres">
      <dgm:prSet presAssocID="{5E8DD2C1-E25A-4225-BCEB-AE212BFC7976}" presName="Accent" presStyleLbl="node1" presStyleIdx="1" presStyleCnt="3"/>
      <dgm:spPr/>
    </dgm:pt>
    <dgm:pt modelId="{950305EE-8118-4B16-9BC2-719FE6FFB1A0}" type="pres">
      <dgm:prSet presAssocID="{5E8DD2C1-E25A-4225-BCEB-AE212BFC7976}" presName="Parent2" presStyleLbl="revTx" presStyleIdx="1" presStyleCnt="3">
        <dgm:presLayoutVars>
          <dgm:chMax val="1"/>
          <dgm:chPref val="1"/>
          <dgm:bulletEnabled val="1"/>
        </dgm:presLayoutVars>
      </dgm:prSet>
      <dgm:spPr/>
    </dgm:pt>
    <dgm:pt modelId="{071A342D-605C-4D06-A50C-652C3975F315}" type="pres">
      <dgm:prSet presAssocID="{ECC9E185-C889-4251-9ED2-AFDC21DD33B4}" presName="Accent3" presStyleCnt="0"/>
      <dgm:spPr/>
    </dgm:pt>
    <dgm:pt modelId="{2FC91497-6E0C-4F8A-AE76-F76F14D7F048}" type="pres">
      <dgm:prSet presAssocID="{ECC9E185-C889-4251-9ED2-AFDC21DD33B4}" presName="Accent" presStyleLbl="node1" presStyleIdx="2" presStyleCnt="3"/>
      <dgm:spPr/>
    </dgm:pt>
    <dgm:pt modelId="{89DF5EBD-7973-4D0F-8690-E92038744647}" type="pres">
      <dgm:prSet presAssocID="{ECC9E185-C889-4251-9ED2-AFDC21DD33B4}" presName="Parent3" presStyleLbl="revTx" presStyleIdx="2" presStyleCnt="3">
        <dgm:presLayoutVars>
          <dgm:chMax val="1"/>
          <dgm:chPref val="1"/>
          <dgm:bulletEnabled val="1"/>
        </dgm:presLayoutVars>
      </dgm:prSet>
      <dgm:spPr/>
    </dgm:pt>
  </dgm:ptLst>
  <dgm:cxnLst>
    <dgm:cxn modelId="{F7B6AE30-88CE-4530-B1F9-E4FF85BC80C6}" type="presOf" srcId="{FE935BE6-C498-4F4C-9758-0D49EC2A83BF}" destId="{ADB5A153-597D-4D0D-8377-BF8DE2083F97}" srcOrd="0" destOrd="0" presId="urn:microsoft.com/office/officeart/2009/layout/CircleArrowProcess"/>
    <dgm:cxn modelId="{2E2B563C-2690-491A-81AA-F768EE6E4A9A}" srcId="{FE935BE6-C498-4F4C-9758-0D49EC2A83BF}" destId="{DAEA468E-9115-4A79-85CF-50105B4C3C8A}" srcOrd="0" destOrd="0" parTransId="{76BB7EBB-030D-45C3-B482-D1325A4182FA}" sibTransId="{E64D863D-E58A-4148-8813-664FE865C6EC}"/>
    <dgm:cxn modelId="{4F012779-ABF1-4831-B770-8B2F4C06376D}" srcId="{FE935BE6-C498-4F4C-9758-0D49EC2A83BF}" destId="{5E8DD2C1-E25A-4225-BCEB-AE212BFC7976}" srcOrd="1" destOrd="0" parTransId="{A9818714-6E13-4AD6-8244-B7FD4ABB35F8}" sibTransId="{1009CA36-12F9-439D-8DA5-D4C23A59F69B}"/>
    <dgm:cxn modelId="{7CDFEA80-2F32-44DD-9DCC-828D96A2E57E}" type="presOf" srcId="{ECC9E185-C889-4251-9ED2-AFDC21DD33B4}" destId="{89DF5EBD-7973-4D0F-8690-E92038744647}" srcOrd="0" destOrd="0" presId="urn:microsoft.com/office/officeart/2009/layout/CircleArrowProcess"/>
    <dgm:cxn modelId="{9C444785-001D-4D97-A1AD-7EC928684323}" type="presOf" srcId="{DAEA468E-9115-4A79-85CF-50105B4C3C8A}" destId="{4FF0168C-68F0-432E-B3EF-D24973609DDE}" srcOrd="0" destOrd="0" presId="urn:microsoft.com/office/officeart/2009/layout/CircleArrowProcess"/>
    <dgm:cxn modelId="{EA432590-F5DD-4B70-B27D-ED79E824C104}" type="presOf" srcId="{5E8DD2C1-E25A-4225-BCEB-AE212BFC7976}" destId="{950305EE-8118-4B16-9BC2-719FE6FFB1A0}" srcOrd="0" destOrd="0" presId="urn:microsoft.com/office/officeart/2009/layout/CircleArrowProcess"/>
    <dgm:cxn modelId="{2DF5CDFC-BD03-4BDB-BE3F-09D079B392EE}" srcId="{FE935BE6-C498-4F4C-9758-0D49EC2A83BF}" destId="{ECC9E185-C889-4251-9ED2-AFDC21DD33B4}" srcOrd="2" destOrd="0" parTransId="{E854909A-3E74-4F79-8CF5-E7ACBFEC4A62}" sibTransId="{FB8A7E6A-9C90-46CC-BE96-39714EEBB47E}"/>
    <dgm:cxn modelId="{59112CC0-A871-4E84-BF31-A56EB11E9B49}" type="presParOf" srcId="{ADB5A153-597D-4D0D-8377-BF8DE2083F97}" destId="{7F2C45BE-B4B1-41FB-A39A-15275D9EB6BD}" srcOrd="0" destOrd="0" presId="urn:microsoft.com/office/officeart/2009/layout/CircleArrowProcess"/>
    <dgm:cxn modelId="{19054616-E0AB-4E5E-8693-AE0D8237B4E9}" type="presParOf" srcId="{7F2C45BE-B4B1-41FB-A39A-15275D9EB6BD}" destId="{F560CDEB-FBC3-4FAD-944D-61154298D9E6}" srcOrd="0" destOrd="0" presId="urn:microsoft.com/office/officeart/2009/layout/CircleArrowProcess"/>
    <dgm:cxn modelId="{D96E296A-C38F-4FB8-8609-3A5EB25CF0C1}" type="presParOf" srcId="{ADB5A153-597D-4D0D-8377-BF8DE2083F97}" destId="{4FF0168C-68F0-432E-B3EF-D24973609DDE}" srcOrd="1" destOrd="0" presId="urn:microsoft.com/office/officeart/2009/layout/CircleArrowProcess"/>
    <dgm:cxn modelId="{4B4BB2E7-97A9-4634-908F-35A1243A3889}" type="presParOf" srcId="{ADB5A153-597D-4D0D-8377-BF8DE2083F97}" destId="{896C97E0-E779-4EDD-A652-90FD649C8BD5}" srcOrd="2" destOrd="0" presId="urn:microsoft.com/office/officeart/2009/layout/CircleArrowProcess"/>
    <dgm:cxn modelId="{1E5B65ED-0246-42D1-9744-6D496EA2B150}" type="presParOf" srcId="{896C97E0-E779-4EDD-A652-90FD649C8BD5}" destId="{1798862A-B9E7-4D80-8AD1-C5EFC996B069}" srcOrd="0" destOrd="0" presId="urn:microsoft.com/office/officeart/2009/layout/CircleArrowProcess"/>
    <dgm:cxn modelId="{ED627E5C-69FA-4E95-8936-4E5AB4EED08D}" type="presParOf" srcId="{ADB5A153-597D-4D0D-8377-BF8DE2083F97}" destId="{950305EE-8118-4B16-9BC2-719FE6FFB1A0}" srcOrd="3" destOrd="0" presId="urn:microsoft.com/office/officeart/2009/layout/CircleArrowProcess"/>
    <dgm:cxn modelId="{D2CC3C0B-C517-4AB9-9722-3AC7647958DC}" type="presParOf" srcId="{ADB5A153-597D-4D0D-8377-BF8DE2083F97}" destId="{071A342D-605C-4D06-A50C-652C3975F315}" srcOrd="4" destOrd="0" presId="urn:microsoft.com/office/officeart/2009/layout/CircleArrowProcess"/>
    <dgm:cxn modelId="{C0751B87-CE21-4433-83FB-971B2F229158}" type="presParOf" srcId="{071A342D-605C-4D06-A50C-652C3975F315}" destId="{2FC91497-6E0C-4F8A-AE76-F76F14D7F048}" srcOrd="0" destOrd="0" presId="urn:microsoft.com/office/officeart/2009/layout/CircleArrowProcess"/>
    <dgm:cxn modelId="{A9655133-D903-41F0-B858-FD8587F5407D}" type="presParOf" srcId="{ADB5A153-597D-4D0D-8377-BF8DE2083F97}" destId="{89DF5EBD-7973-4D0F-8690-E92038744647}" srcOrd="5"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0F3E0D-622B-48B5-8AD3-6448015C77C6}"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IN"/>
        </a:p>
      </dgm:t>
    </dgm:pt>
    <dgm:pt modelId="{86BFE452-2A3C-467B-8042-1240AA21FB2A}">
      <dgm:prSet phldrT="[Text]" custT="1"/>
      <dgm:spPr/>
      <dgm:t>
        <a:bodyPr/>
        <a:lstStyle/>
        <a:p>
          <a:r>
            <a:rPr lang="en-US" sz="900" dirty="0"/>
            <a:t>Safety Week</a:t>
          </a:r>
          <a:endParaRPr lang="en-IN" sz="900" dirty="0"/>
        </a:p>
      </dgm:t>
    </dgm:pt>
    <dgm:pt modelId="{355F7550-9BB7-42CD-BA11-4E8CBA24D2CB}" type="parTrans" cxnId="{E8E3530D-FD1E-48B4-91EB-C5B47DA8B05B}">
      <dgm:prSet/>
      <dgm:spPr/>
      <dgm:t>
        <a:bodyPr/>
        <a:lstStyle/>
        <a:p>
          <a:endParaRPr lang="en-IN"/>
        </a:p>
      </dgm:t>
    </dgm:pt>
    <dgm:pt modelId="{C07A9D9D-D518-4716-B8E7-11C9B88A6CDA}" type="sibTrans" cxnId="{E8E3530D-FD1E-48B4-91EB-C5B47DA8B05B}">
      <dgm:prSet/>
      <dgm:spPr/>
      <dgm:t>
        <a:bodyPr/>
        <a:lstStyle/>
        <a:p>
          <a:endParaRPr lang="en-IN"/>
        </a:p>
      </dgm:t>
    </dgm:pt>
    <dgm:pt modelId="{74DE6AF2-60BC-4A49-9461-8956FEBC4A05}">
      <dgm:prSet phldrT="[Text]" custT="1"/>
      <dgm:spPr/>
      <dgm:t>
        <a:bodyPr/>
        <a:lstStyle/>
        <a:p>
          <a:r>
            <a:rPr lang="en-US" sz="900" dirty="0"/>
            <a:t>Mock Drill</a:t>
          </a:r>
          <a:endParaRPr lang="en-IN" sz="900" dirty="0"/>
        </a:p>
      </dgm:t>
    </dgm:pt>
    <dgm:pt modelId="{3A0C092E-5865-4C97-88D4-C4194B2EA8DC}" type="parTrans" cxnId="{D0640957-3A6A-4BD0-B27D-6CBD7516BB98}">
      <dgm:prSet/>
      <dgm:spPr/>
      <dgm:t>
        <a:bodyPr/>
        <a:lstStyle/>
        <a:p>
          <a:endParaRPr lang="en-IN"/>
        </a:p>
      </dgm:t>
    </dgm:pt>
    <dgm:pt modelId="{2C35A4C5-3F04-4BE5-89ED-B6A2EBA96BA7}" type="sibTrans" cxnId="{D0640957-3A6A-4BD0-B27D-6CBD7516BB98}">
      <dgm:prSet/>
      <dgm:spPr/>
      <dgm:t>
        <a:bodyPr/>
        <a:lstStyle/>
        <a:p>
          <a:endParaRPr lang="en-IN"/>
        </a:p>
      </dgm:t>
    </dgm:pt>
    <dgm:pt modelId="{7C2DF41B-D80A-4323-B519-82CF8D00B20F}">
      <dgm:prSet phldrT="[Text]" custT="1"/>
      <dgm:spPr/>
      <dgm:t>
        <a:bodyPr/>
        <a:lstStyle/>
        <a:p>
          <a:r>
            <a:rPr lang="en-US" sz="900" dirty="0"/>
            <a:t>Tree Plantation</a:t>
          </a:r>
          <a:endParaRPr lang="en-IN" sz="900" dirty="0"/>
        </a:p>
      </dgm:t>
    </dgm:pt>
    <dgm:pt modelId="{5C490036-D8F7-4145-85C0-D5161DD9A033}" type="parTrans" cxnId="{C11ABBAA-2347-4C93-A977-C7156A87EE01}">
      <dgm:prSet/>
      <dgm:spPr/>
      <dgm:t>
        <a:bodyPr/>
        <a:lstStyle/>
        <a:p>
          <a:endParaRPr lang="en-IN"/>
        </a:p>
      </dgm:t>
    </dgm:pt>
    <dgm:pt modelId="{8E494248-DD02-480C-B534-43DC48A0ED94}" type="sibTrans" cxnId="{C11ABBAA-2347-4C93-A977-C7156A87EE01}">
      <dgm:prSet/>
      <dgm:spPr/>
      <dgm:t>
        <a:bodyPr/>
        <a:lstStyle/>
        <a:p>
          <a:endParaRPr lang="en-IN"/>
        </a:p>
      </dgm:t>
    </dgm:pt>
    <dgm:pt modelId="{6BEA16FC-B1CC-4A5E-84E3-563554792DA3}">
      <dgm:prSet phldrT="[Text]" custT="1"/>
      <dgm:spPr/>
      <dgm:t>
        <a:bodyPr/>
        <a:lstStyle/>
        <a:p>
          <a:r>
            <a:rPr lang="en-US" sz="900" dirty="0"/>
            <a:t>Blood Donation Camp</a:t>
          </a:r>
          <a:endParaRPr lang="en-IN" sz="900" dirty="0"/>
        </a:p>
      </dgm:t>
    </dgm:pt>
    <dgm:pt modelId="{280B841F-AA41-4149-9491-4B55A7807509}" type="parTrans" cxnId="{6F9C0154-7500-4559-9190-82F4A369D6EF}">
      <dgm:prSet/>
      <dgm:spPr/>
      <dgm:t>
        <a:bodyPr/>
        <a:lstStyle/>
        <a:p>
          <a:endParaRPr lang="en-IN"/>
        </a:p>
      </dgm:t>
    </dgm:pt>
    <dgm:pt modelId="{6C34099C-892B-4705-9954-5E1A8B8D9B88}" type="sibTrans" cxnId="{6F9C0154-7500-4559-9190-82F4A369D6EF}">
      <dgm:prSet/>
      <dgm:spPr/>
      <dgm:t>
        <a:bodyPr/>
        <a:lstStyle/>
        <a:p>
          <a:endParaRPr lang="en-IN"/>
        </a:p>
      </dgm:t>
    </dgm:pt>
    <dgm:pt modelId="{2DD45482-9853-4D7F-8399-D089B697202C}">
      <dgm:prSet phldrT="[Text]" custT="1"/>
      <dgm:spPr/>
      <dgm:t>
        <a:bodyPr/>
        <a:lstStyle/>
        <a:p>
          <a:r>
            <a:rPr lang="en-US" sz="900" dirty="0"/>
            <a:t>4</a:t>
          </a:r>
          <a:r>
            <a:rPr lang="en-US" sz="900" baseline="30000" dirty="0"/>
            <a:t>th</a:t>
          </a:r>
          <a:r>
            <a:rPr lang="en-US" sz="900" dirty="0"/>
            <a:t> to 10</a:t>
          </a:r>
          <a:r>
            <a:rPr lang="en-US" sz="900" baseline="30000" dirty="0"/>
            <a:t>th</a:t>
          </a:r>
          <a:r>
            <a:rPr lang="en-US" sz="900" dirty="0"/>
            <a:t> March every year</a:t>
          </a:r>
          <a:endParaRPr lang="en-IN" sz="900" dirty="0"/>
        </a:p>
      </dgm:t>
    </dgm:pt>
    <dgm:pt modelId="{2AB765C4-F2FC-43D3-96C5-74EC6825F7BA}" type="parTrans" cxnId="{C5EFC293-9632-4014-8B64-B3BA6259F2E2}">
      <dgm:prSet/>
      <dgm:spPr/>
      <dgm:t>
        <a:bodyPr/>
        <a:lstStyle/>
        <a:p>
          <a:endParaRPr lang="en-IN"/>
        </a:p>
      </dgm:t>
    </dgm:pt>
    <dgm:pt modelId="{BFD854C2-4C0E-4469-A35C-35F9C42453C9}" type="sibTrans" cxnId="{C5EFC293-9632-4014-8B64-B3BA6259F2E2}">
      <dgm:prSet/>
      <dgm:spPr/>
      <dgm:t>
        <a:bodyPr/>
        <a:lstStyle/>
        <a:p>
          <a:endParaRPr lang="en-IN"/>
        </a:p>
      </dgm:t>
    </dgm:pt>
    <dgm:pt modelId="{08845716-A82E-4F01-84EA-EEC371B7D03A}">
      <dgm:prSet phldrT="[Text]" custT="1"/>
      <dgm:spPr/>
      <dgm:t>
        <a:bodyPr/>
        <a:lstStyle/>
        <a:p>
          <a:r>
            <a:rPr lang="en-US" sz="900" dirty="0"/>
            <a:t>Monthly Small Drills</a:t>
          </a:r>
          <a:endParaRPr lang="en-IN" sz="900" dirty="0"/>
        </a:p>
      </dgm:t>
    </dgm:pt>
    <dgm:pt modelId="{F9565A38-0E99-4F75-96A8-79792B779305}" type="parTrans" cxnId="{C9E1EA21-04B5-480F-8BA1-F1B21A7B3309}">
      <dgm:prSet/>
      <dgm:spPr/>
      <dgm:t>
        <a:bodyPr/>
        <a:lstStyle/>
        <a:p>
          <a:endParaRPr lang="en-IN"/>
        </a:p>
      </dgm:t>
    </dgm:pt>
    <dgm:pt modelId="{D0FF630C-0616-4933-90D7-F8758FE29762}" type="sibTrans" cxnId="{C9E1EA21-04B5-480F-8BA1-F1B21A7B3309}">
      <dgm:prSet/>
      <dgm:spPr/>
      <dgm:t>
        <a:bodyPr/>
        <a:lstStyle/>
        <a:p>
          <a:endParaRPr lang="en-IN"/>
        </a:p>
      </dgm:t>
    </dgm:pt>
    <dgm:pt modelId="{7E227208-E671-409C-A565-67118EE42247}">
      <dgm:prSet phldrT="[Text]" custT="1"/>
      <dgm:spPr/>
      <dgm:t>
        <a:bodyPr/>
        <a:lstStyle/>
        <a:p>
          <a:r>
            <a:rPr lang="en-US" sz="900" dirty="0"/>
            <a:t>Half Yearly Major drills</a:t>
          </a:r>
          <a:endParaRPr lang="en-IN" sz="900" dirty="0"/>
        </a:p>
      </dgm:t>
    </dgm:pt>
    <dgm:pt modelId="{B0486549-4AEE-4FE4-8218-44409F0B3FA5}" type="parTrans" cxnId="{B2C162AF-2DD5-4BAC-95A0-FE7168B64500}">
      <dgm:prSet/>
      <dgm:spPr/>
      <dgm:t>
        <a:bodyPr/>
        <a:lstStyle/>
        <a:p>
          <a:endParaRPr lang="en-IN"/>
        </a:p>
      </dgm:t>
    </dgm:pt>
    <dgm:pt modelId="{F21F77C3-5AA3-418D-97DF-05C7012ACEB5}" type="sibTrans" cxnId="{B2C162AF-2DD5-4BAC-95A0-FE7168B64500}">
      <dgm:prSet/>
      <dgm:spPr/>
      <dgm:t>
        <a:bodyPr/>
        <a:lstStyle/>
        <a:p>
          <a:endParaRPr lang="en-IN"/>
        </a:p>
      </dgm:t>
    </dgm:pt>
    <dgm:pt modelId="{DD7510CC-E23E-4AE3-808B-9FECEF8B2A21}">
      <dgm:prSet phldrT="[Text]" custT="1"/>
      <dgm:spPr/>
      <dgm:t>
        <a:bodyPr/>
        <a:lstStyle/>
        <a:p>
          <a:r>
            <a:rPr lang="en-US" sz="900" dirty="0"/>
            <a:t>World Environment Day</a:t>
          </a:r>
          <a:endParaRPr lang="en-IN" sz="900" dirty="0"/>
        </a:p>
      </dgm:t>
    </dgm:pt>
    <dgm:pt modelId="{EA3EB1F6-8CBA-4521-9C35-94E16DBDE625}" type="parTrans" cxnId="{61EAA5F1-9248-4864-BBDF-E5FAE14A8C8A}">
      <dgm:prSet/>
      <dgm:spPr/>
      <dgm:t>
        <a:bodyPr/>
        <a:lstStyle/>
        <a:p>
          <a:endParaRPr lang="en-IN"/>
        </a:p>
      </dgm:t>
    </dgm:pt>
    <dgm:pt modelId="{0A2BB5C7-D8F6-43F5-8C32-0A0338D974B1}" type="sibTrans" cxnId="{61EAA5F1-9248-4864-BBDF-E5FAE14A8C8A}">
      <dgm:prSet/>
      <dgm:spPr/>
      <dgm:t>
        <a:bodyPr/>
        <a:lstStyle/>
        <a:p>
          <a:endParaRPr lang="en-IN"/>
        </a:p>
      </dgm:t>
    </dgm:pt>
    <dgm:pt modelId="{07DB8C77-174E-41B0-9537-D9FAC42CF14D}">
      <dgm:prSet phldrT="[Text]" custT="1"/>
      <dgm:spPr/>
      <dgm:t>
        <a:bodyPr/>
        <a:lstStyle/>
        <a:p>
          <a:r>
            <a:rPr lang="en-US" sz="900" dirty="0"/>
            <a:t>During Monsoons</a:t>
          </a:r>
          <a:endParaRPr lang="en-IN" sz="900" dirty="0"/>
        </a:p>
      </dgm:t>
    </dgm:pt>
    <dgm:pt modelId="{71FC425A-FF42-4DF8-A22E-A7E134C77FDE}" type="parTrans" cxnId="{EEF213A9-A5A9-4D06-B000-84B27CAD7438}">
      <dgm:prSet/>
      <dgm:spPr/>
      <dgm:t>
        <a:bodyPr/>
        <a:lstStyle/>
        <a:p>
          <a:endParaRPr lang="en-IN"/>
        </a:p>
      </dgm:t>
    </dgm:pt>
    <dgm:pt modelId="{2C32C0DE-45CC-45CC-991C-3FF83A95FEB9}" type="sibTrans" cxnId="{EEF213A9-A5A9-4D06-B000-84B27CAD7438}">
      <dgm:prSet/>
      <dgm:spPr/>
      <dgm:t>
        <a:bodyPr/>
        <a:lstStyle/>
        <a:p>
          <a:endParaRPr lang="en-IN"/>
        </a:p>
      </dgm:t>
    </dgm:pt>
    <dgm:pt modelId="{F324F4AE-4334-452B-96BD-04C41FA04985}">
      <dgm:prSet phldrT="[Text]" custT="1"/>
      <dgm:spPr/>
      <dgm:t>
        <a:bodyPr/>
        <a:lstStyle/>
        <a:p>
          <a:r>
            <a:rPr lang="en-US" sz="900" dirty="0"/>
            <a:t>Every Year</a:t>
          </a:r>
          <a:endParaRPr lang="en-IN" sz="900" dirty="0"/>
        </a:p>
      </dgm:t>
    </dgm:pt>
    <dgm:pt modelId="{E0BAA950-1885-44A0-AE64-49F4F8B5C9D3}" type="parTrans" cxnId="{4021826E-547A-41F7-B3E1-944E59932124}">
      <dgm:prSet/>
      <dgm:spPr/>
      <dgm:t>
        <a:bodyPr/>
        <a:lstStyle/>
        <a:p>
          <a:endParaRPr lang="en-IN"/>
        </a:p>
      </dgm:t>
    </dgm:pt>
    <dgm:pt modelId="{8E7EAB8E-91D7-4DFA-B26E-40F8E88853E4}" type="sibTrans" cxnId="{4021826E-547A-41F7-B3E1-944E59932124}">
      <dgm:prSet/>
      <dgm:spPr/>
      <dgm:t>
        <a:bodyPr/>
        <a:lstStyle/>
        <a:p>
          <a:endParaRPr lang="en-IN"/>
        </a:p>
      </dgm:t>
    </dgm:pt>
    <dgm:pt modelId="{CCA2A8F4-9492-42B3-83CF-BF989B7E1438}" type="pres">
      <dgm:prSet presAssocID="{6C0F3E0D-622B-48B5-8AD3-6448015C77C6}" presName="Name0" presStyleCnt="0">
        <dgm:presLayoutVars>
          <dgm:dir/>
          <dgm:resizeHandles val="exact"/>
        </dgm:presLayoutVars>
      </dgm:prSet>
      <dgm:spPr/>
    </dgm:pt>
    <dgm:pt modelId="{2727D1EE-13E7-4A98-913B-0056043D2891}" type="pres">
      <dgm:prSet presAssocID="{6C0F3E0D-622B-48B5-8AD3-6448015C77C6}" presName="fgShape" presStyleLbl="fgShp" presStyleIdx="0" presStyleCnt="1" custLinFactNeighborY="9393"/>
      <dgm:spPr/>
    </dgm:pt>
    <dgm:pt modelId="{CD340866-0340-4312-B57B-4CB85DED2C62}" type="pres">
      <dgm:prSet presAssocID="{6C0F3E0D-622B-48B5-8AD3-6448015C77C6}" presName="linComp" presStyleCnt="0"/>
      <dgm:spPr/>
    </dgm:pt>
    <dgm:pt modelId="{778BE2DC-95DA-415D-83BC-84283CEA97C2}" type="pres">
      <dgm:prSet presAssocID="{86BFE452-2A3C-467B-8042-1240AA21FB2A}" presName="compNode" presStyleCnt="0"/>
      <dgm:spPr/>
    </dgm:pt>
    <dgm:pt modelId="{DE81AD46-292E-4352-9D5A-9C024D08DE52}" type="pres">
      <dgm:prSet presAssocID="{86BFE452-2A3C-467B-8042-1240AA21FB2A}" presName="bkgdShape" presStyleLbl="node1" presStyleIdx="0" presStyleCnt="4" custLinFactNeighborY="1409"/>
      <dgm:spPr/>
    </dgm:pt>
    <dgm:pt modelId="{63E8E782-9AE9-4C2A-86CA-92E3951EAE72}" type="pres">
      <dgm:prSet presAssocID="{86BFE452-2A3C-467B-8042-1240AA21FB2A}" presName="nodeTx" presStyleLbl="node1" presStyleIdx="0" presStyleCnt="4">
        <dgm:presLayoutVars>
          <dgm:bulletEnabled val="1"/>
        </dgm:presLayoutVars>
      </dgm:prSet>
      <dgm:spPr/>
    </dgm:pt>
    <dgm:pt modelId="{6F37068A-1507-4A31-A584-7CD77B3BA721}" type="pres">
      <dgm:prSet presAssocID="{86BFE452-2A3C-467B-8042-1240AA21FB2A}" presName="invisiNode" presStyleLbl="node1" presStyleIdx="0" presStyleCnt="4"/>
      <dgm:spPr/>
    </dgm:pt>
    <dgm:pt modelId="{1968DD8C-DD99-4422-90E0-44867E3D857C}" type="pres">
      <dgm:prSet presAssocID="{86BFE452-2A3C-467B-8042-1240AA21FB2A}" presName="imagNode" presStyleLbl="fgImgPlace1" presStyleIdx="0" presStyleCnt="4" custLinFactNeighborY="4231"/>
      <dgm:spPr>
        <a:blipFill>
          <a:blip xmlns:r="http://schemas.openxmlformats.org/officeDocument/2006/relationships" r:embed="rId1"/>
          <a:srcRect/>
          <a:stretch>
            <a:fillRect l="-20000" r="-20000"/>
          </a:stretch>
        </a:blipFill>
      </dgm:spPr>
    </dgm:pt>
    <dgm:pt modelId="{0104E846-9533-4F39-9436-C87C579E362B}" type="pres">
      <dgm:prSet presAssocID="{C07A9D9D-D518-4716-B8E7-11C9B88A6CDA}" presName="sibTrans" presStyleLbl="sibTrans2D1" presStyleIdx="0" presStyleCnt="0"/>
      <dgm:spPr/>
    </dgm:pt>
    <dgm:pt modelId="{159917AB-59C7-4ED7-A714-705315CD45B5}" type="pres">
      <dgm:prSet presAssocID="{74DE6AF2-60BC-4A49-9461-8956FEBC4A05}" presName="compNode" presStyleCnt="0"/>
      <dgm:spPr/>
    </dgm:pt>
    <dgm:pt modelId="{52D0D68F-EA23-4D49-B966-E445A467DB20}" type="pres">
      <dgm:prSet presAssocID="{74DE6AF2-60BC-4A49-9461-8956FEBC4A05}" presName="bkgdShape" presStyleLbl="node1" presStyleIdx="1" presStyleCnt="4" custLinFactNeighborY="1409"/>
      <dgm:spPr/>
    </dgm:pt>
    <dgm:pt modelId="{C6C72E1B-7AE1-43DC-A806-9AFFBC0BFF22}" type="pres">
      <dgm:prSet presAssocID="{74DE6AF2-60BC-4A49-9461-8956FEBC4A05}" presName="nodeTx" presStyleLbl="node1" presStyleIdx="1" presStyleCnt="4">
        <dgm:presLayoutVars>
          <dgm:bulletEnabled val="1"/>
        </dgm:presLayoutVars>
      </dgm:prSet>
      <dgm:spPr/>
    </dgm:pt>
    <dgm:pt modelId="{2762917B-6930-4D20-B6FE-079BB9B8CCA2}" type="pres">
      <dgm:prSet presAssocID="{74DE6AF2-60BC-4A49-9461-8956FEBC4A05}" presName="invisiNode" presStyleLbl="node1" presStyleIdx="1" presStyleCnt="4"/>
      <dgm:spPr/>
    </dgm:pt>
    <dgm:pt modelId="{5920D0CC-5EDE-4A26-9125-6E66DE613696}" type="pres">
      <dgm:prSet presAssocID="{74DE6AF2-60BC-4A49-9461-8956FEBC4A05}" presName="imagNode" presStyleLbl="fgImgPlace1" presStyleIdx="1" presStyleCnt="4" custLinFactNeighborY="423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pt>
    <dgm:pt modelId="{56340BE4-F46A-4CCA-B06A-C82C705847E6}" type="pres">
      <dgm:prSet presAssocID="{2C35A4C5-3F04-4BE5-89ED-B6A2EBA96BA7}" presName="sibTrans" presStyleLbl="sibTrans2D1" presStyleIdx="0" presStyleCnt="0"/>
      <dgm:spPr/>
    </dgm:pt>
    <dgm:pt modelId="{B647C0B2-FC00-48CB-980C-9DC90CDB9332}" type="pres">
      <dgm:prSet presAssocID="{7C2DF41B-D80A-4323-B519-82CF8D00B20F}" presName="compNode" presStyleCnt="0"/>
      <dgm:spPr/>
    </dgm:pt>
    <dgm:pt modelId="{15C28389-460B-4D64-9BBC-3FB8CB5CD856}" type="pres">
      <dgm:prSet presAssocID="{7C2DF41B-D80A-4323-B519-82CF8D00B20F}" presName="bkgdShape" presStyleLbl="node1" presStyleIdx="2" presStyleCnt="4" custLinFactNeighborX="-289" custLinFactNeighborY="1409"/>
      <dgm:spPr/>
    </dgm:pt>
    <dgm:pt modelId="{8D3D8A45-3749-477A-A82D-27FC21B66E79}" type="pres">
      <dgm:prSet presAssocID="{7C2DF41B-D80A-4323-B519-82CF8D00B20F}" presName="nodeTx" presStyleLbl="node1" presStyleIdx="2" presStyleCnt="4">
        <dgm:presLayoutVars>
          <dgm:bulletEnabled val="1"/>
        </dgm:presLayoutVars>
      </dgm:prSet>
      <dgm:spPr/>
    </dgm:pt>
    <dgm:pt modelId="{D6F64AA6-44A6-43D1-A967-3196B18BB439}" type="pres">
      <dgm:prSet presAssocID="{7C2DF41B-D80A-4323-B519-82CF8D00B20F}" presName="invisiNode" presStyleLbl="node1" presStyleIdx="2" presStyleCnt="4"/>
      <dgm:spPr/>
    </dgm:pt>
    <dgm:pt modelId="{B3B1AC82-C9EE-4416-A90D-D867AF760AFD}" type="pres">
      <dgm:prSet presAssocID="{7C2DF41B-D80A-4323-B519-82CF8D00B20F}" presName="imagNode" presStyleLbl="fgImgPlace1" presStyleIdx="2" presStyleCnt="4" custLinFactNeighborY="423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 modelId="{4CF4D0BE-52E1-467F-AB7F-DA8B9F0F652F}" type="pres">
      <dgm:prSet presAssocID="{8E494248-DD02-480C-B534-43DC48A0ED94}" presName="sibTrans" presStyleLbl="sibTrans2D1" presStyleIdx="0" presStyleCnt="0"/>
      <dgm:spPr/>
    </dgm:pt>
    <dgm:pt modelId="{DE974FAD-586B-4DCB-990C-A8FFE2719A80}" type="pres">
      <dgm:prSet presAssocID="{6BEA16FC-B1CC-4A5E-84E3-563554792DA3}" presName="compNode" presStyleCnt="0"/>
      <dgm:spPr/>
    </dgm:pt>
    <dgm:pt modelId="{C062594A-4783-4915-8BC4-F1BF4A9FECDB}" type="pres">
      <dgm:prSet presAssocID="{6BEA16FC-B1CC-4A5E-84E3-563554792DA3}" presName="bkgdShape" presStyleLbl="node1" presStyleIdx="3" presStyleCnt="4" custLinFactNeighborY="1409"/>
      <dgm:spPr/>
    </dgm:pt>
    <dgm:pt modelId="{86AFE3EB-E2BA-4363-965B-27EB83A16DA9}" type="pres">
      <dgm:prSet presAssocID="{6BEA16FC-B1CC-4A5E-84E3-563554792DA3}" presName="nodeTx" presStyleLbl="node1" presStyleIdx="3" presStyleCnt="4">
        <dgm:presLayoutVars>
          <dgm:bulletEnabled val="1"/>
        </dgm:presLayoutVars>
      </dgm:prSet>
      <dgm:spPr/>
    </dgm:pt>
    <dgm:pt modelId="{978DFD00-ECE9-451A-A1FA-8214E146FF81}" type="pres">
      <dgm:prSet presAssocID="{6BEA16FC-B1CC-4A5E-84E3-563554792DA3}" presName="invisiNode" presStyleLbl="node1" presStyleIdx="3" presStyleCnt="4"/>
      <dgm:spPr/>
    </dgm:pt>
    <dgm:pt modelId="{AF8D6055-D892-4EB6-AC05-77E397920DF2}" type="pres">
      <dgm:prSet presAssocID="{6BEA16FC-B1CC-4A5E-84E3-563554792DA3}" presName="imagNode" presStyleLbl="fgImgPlace1" presStyleIdx="3" presStyleCnt="4" custLinFactNeighborY="4231"/>
      <dgm:spPr>
        <a:blipFill>
          <a:blip xmlns:r="http://schemas.openxmlformats.org/officeDocument/2006/relationships" r:embed="rId4"/>
          <a:srcRect/>
          <a:stretch>
            <a:fillRect t="-17000" b="-17000"/>
          </a:stretch>
        </a:blipFill>
      </dgm:spPr>
    </dgm:pt>
  </dgm:ptLst>
  <dgm:cxnLst>
    <dgm:cxn modelId="{A34E7103-D03A-4435-BF5B-B05420D9EC3F}" type="presOf" srcId="{8E494248-DD02-480C-B534-43DC48A0ED94}" destId="{4CF4D0BE-52E1-467F-AB7F-DA8B9F0F652F}" srcOrd="0" destOrd="0" presId="urn:microsoft.com/office/officeart/2005/8/layout/hList7"/>
    <dgm:cxn modelId="{E8E3530D-FD1E-48B4-91EB-C5B47DA8B05B}" srcId="{6C0F3E0D-622B-48B5-8AD3-6448015C77C6}" destId="{86BFE452-2A3C-467B-8042-1240AA21FB2A}" srcOrd="0" destOrd="0" parTransId="{355F7550-9BB7-42CD-BA11-4E8CBA24D2CB}" sibTransId="{C07A9D9D-D518-4716-B8E7-11C9B88A6CDA}"/>
    <dgm:cxn modelId="{F3DF210E-A255-4B5D-9AAB-E732F77123DE}" type="presOf" srcId="{07DB8C77-174E-41B0-9537-D9FAC42CF14D}" destId="{8D3D8A45-3749-477A-A82D-27FC21B66E79}" srcOrd="1" destOrd="2" presId="urn:microsoft.com/office/officeart/2005/8/layout/hList7"/>
    <dgm:cxn modelId="{5E542B15-DE68-4806-A13A-8630779812C9}" type="presOf" srcId="{7E227208-E671-409C-A565-67118EE42247}" destId="{52D0D68F-EA23-4D49-B966-E445A467DB20}" srcOrd="0" destOrd="2" presId="urn:microsoft.com/office/officeart/2005/8/layout/hList7"/>
    <dgm:cxn modelId="{158E8A16-52E6-452C-80AE-CFC0208D15B7}" type="presOf" srcId="{74DE6AF2-60BC-4A49-9461-8956FEBC4A05}" destId="{52D0D68F-EA23-4D49-B966-E445A467DB20}" srcOrd="0" destOrd="0" presId="urn:microsoft.com/office/officeart/2005/8/layout/hList7"/>
    <dgm:cxn modelId="{E2B6C216-231F-4EEF-832C-6E5AC9C9E57E}" type="presOf" srcId="{74DE6AF2-60BC-4A49-9461-8956FEBC4A05}" destId="{C6C72E1B-7AE1-43DC-A806-9AFFBC0BFF22}" srcOrd="1" destOrd="0" presId="urn:microsoft.com/office/officeart/2005/8/layout/hList7"/>
    <dgm:cxn modelId="{C9E1EA21-04B5-480F-8BA1-F1B21A7B3309}" srcId="{74DE6AF2-60BC-4A49-9461-8956FEBC4A05}" destId="{08845716-A82E-4F01-84EA-EEC371B7D03A}" srcOrd="0" destOrd="0" parTransId="{F9565A38-0E99-4F75-96A8-79792B779305}" sibTransId="{D0FF630C-0616-4933-90D7-F8758FE29762}"/>
    <dgm:cxn modelId="{55B92B5B-2FBD-4217-9A8E-9E5BE3B6E1BE}" type="presOf" srcId="{6C0F3E0D-622B-48B5-8AD3-6448015C77C6}" destId="{CCA2A8F4-9492-42B3-83CF-BF989B7E1438}" srcOrd="0" destOrd="0" presId="urn:microsoft.com/office/officeart/2005/8/layout/hList7"/>
    <dgm:cxn modelId="{BCA59649-BB79-4727-967E-4316C697E5CF}" type="presOf" srcId="{F324F4AE-4334-452B-96BD-04C41FA04985}" destId="{86AFE3EB-E2BA-4363-965B-27EB83A16DA9}" srcOrd="1" destOrd="1" presId="urn:microsoft.com/office/officeart/2005/8/layout/hList7"/>
    <dgm:cxn modelId="{4021826E-547A-41F7-B3E1-944E59932124}" srcId="{6BEA16FC-B1CC-4A5E-84E3-563554792DA3}" destId="{F324F4AE-4334-452B-96BD-04C41FA04985}" srcOrd="0" destOrd="0" parTransId="{E0BAA950-1885-44A0-AE64-49F4F8B5C9D3}" sibTransId="{8E7EAB8E-91D7-4DFA-B26E-40F8E88853E4}"/>
    <dgm:cxn modelId="{6F9C0154-7500-4559-9190-82F4A369D6EF}" srcId="{6C0F3E0D-622B-48B5-8AD3-6448015C77C6}" destId="{6BEA16FC-B1CC-4A5E-84E3-563554792DA3}" srcOrd="3" destOrd="0" parTransId="{280B841F-AA41-4149-9491-4B55A7807509}" sibTransId="{6C34099C-892B-4705-9954-5E1A8B8D9B88}"/>
    <dgm:cxn modelId="{C9CEBD74-9C53-4304-8A0C-0A83F8468FAF}" type="presOf" srcId="{86BFE452-2A3C-467B-8042-1240AA21FB2A}" destId="{63E8E782-9AE9-4C2A-86CA-92E3951EAE72}" srcOrd="1" destOrd="0" presId="urn:microsoft.com/office/officeart/2005/8/layout/hList7"/>
    <dgm:cxn modelId="{30B2BB75-7769-459A-8FB4-2B1B0B0750D6}" type="presOf" srcId="{08845716-A82E-4F01-84EA-EEC371B7D03A}" destId="{52D0D68F-EA23-4D49-B966-E445A467DB20}" srcOrd="0" destOrd="1" presId="urn:microsoft.com/office/officeart/2005/8/layout/hList7"/>
    <dgm:cxn modelId="{D0640957-3A6A-4BD0-B27D-6CBD7516BB98}" srcId="{6C0F3E0D-622B-48B5-8AD3-6448015C77C6}" destId="{74DE6AF2-60BC-4A49-9461-8956FEBC4A05}" srcOrd="1" destOrd="0" parTransId="{3A0C092E-5865-4C97-88D4-C4194B2EA8DC}" sibTransId="{2C35A4C5-3F04-4BE5-89ED-B6A2EBA96BA7}"/>
    <dgm:cxn modelId="{D4961D79-6C82-4B71-A31B-F24E64B85376}" type="presOf" srcId="{6BEA16FC-B1CC-4A5E-84E3-563554792DA3}" destId="{86AFE3EB-E2BA-4363-965B-27EB83A16DA9}" srcOrd="1" destOrd="0" presId="urn:microsoft.com/office/officeart/2005/8/layout/hList7"/>
    <dgm:cxn modelId="{C5EFC293-9632-4014-8B64-B3BA6259F2E2}" srcId="{86BFE452-2A3C-467B-8042-1240AA21FB2A}" destId="{2DD45482-9853-4D7F-8399-D089B697202C}" srcOrd="0" destOrd="0" parTransId="{2AB765C4-F2FC-43D3-96C5-74EC6825F7BA}" sibTransId="{BFD854C2-4C0E-4469-A35C-35F9C42453C9}"/>
    <dgm:cxn modelId="{658E649A-6491-4647-B2C0-5B57676281C1}" type="presOf" srcId="{07DB8C77-174E-41B0-9537-D9FAC42CF14D}" destId="{15C28389-460B-4D64-9BBC-3FB8CB5CD856}" srcOrd="0" destOrd="2" presId="urn:microsoft.com/office/officeart/2005/8/layout/hList7"/>
    <dgm:cxn modelId="{7BC0359F-DFD5-4EEB-85C4-08DC936752A7}" type="presOf" srcId="{2DD45482-9853-4D7F-8399-D089B697202C}" destId="{DE81AD46-292E-4352-9D5A-9C024D08DE52}" srcOrd="0" destOrd="1" presId="urn:microsoft.com/office/officeart/2005/8/layout/hList7"/>
    <dgm:cxn modelId="{4F00A4A1-CB13-4DBC-8A0D-FBB4A911AA0B}" type="presOf" srcId="{08845716-A82E-4F01-84EA-EEC371B7D03A}" destId="{C6C72E1B-7AE1-43DC-A806-9AFFBC0BFF22}" srcOrd="1" destOrd="1" presId="urn:microsoft.com/office/officeart/2005/8/layout/hList7"/>
    <dgm:cxn modelId="{E89DCDA3-5601-4BDA-8EED-F5C1B15C5A01}" type="presOf" srcId="{2DD45482-9853-4D7F-8399-D089B697202C}" destId="{63E8E782-9AE9-4C2A-86CA-92E3951EAE72}" srcOrd="1" destOrd="1" presId="urn:microsoft.com/office/officeart/2005/8/layout/hList7"/>
    <dgm:cxn modelId="{EEF213A9-A5A9-4D06-B000-84B27CAD7438}" srcId="{7C2DF41B-D80A-4323-B519-82CF8D00B20F}" destId="{07DB8C77-174E-41B0-9537-D9FAC42CF14D}" srcOrd="1" destOrd="0" parTransId="{71FC425A-FF42-4DF8-A22E-A7E134C77FDE}" sibTransId="{2C32C0DE-45CC-45CC-991C-3FF83A95FEB9}"/>
    <dgm:cxn modelId="{C11ABBAA-2347-4C93-A977-C7156A87EE01}" srcId="{6C0F3E0D-622B-48B5-8AD3-6448015C77C6}" destId="{7C2DF41B-D80A-4323-B519-82CF8D00B20F}" srcOrd="2" destOrd="0" parTransId="{5C490036-D8F7-4145-85C0-D5161DD9A033}" sibTransId="{8E494248-DD02-480C-B534-43DC48A0ED94}"/>
    <dgm:cxn modelId="{3433ECAD-46C8-47DD-8720-0507A05C1753}" type="presOf" srcId="{7C2DF41B-D80A-4323-B519-82CF8D00B20F}" destId="{8D3D8A45-3749-477A-A82D-27FC21B66E79}" srcOrd="1" destOrd="0" presId="urn:microsoft.com/office/officeart/2005/8/layout/hList7"/>
    <dgm:cxn modelId="{0F24F3AE-4905-4AD5-A7B5-B0A7C1D44A93}" type="presOf" srcId="{C07A9D9D-D518-4716-B8E7-11C9B88A6CDA}" destId="{0104E846-9533-4F39-9436-C87C579E362B}" srcOrd="0" destOrd="0" presId="urn:microsoft.com/office/officeart/2005/8/layout/hList7"/>
    <dgm:cxn modelId="{B2C162AF-2DD5-4BAC-95A0-FE7168B64500}" srcId="{74DE6AF2-60BC-4A49-9461-8956FEBC4A05}" destId="{7E227208-E671-409C-A565-67118EE42247}" srcOrd="1" destOrd="0" parTransId="{B0486549-4AEE-4FE4-8218-44409F0B3FA5}" sibTransId="{F21F77C3-5AA3-418D-97DF-05C7012ACEB5}"/>
    <dgm:cxn modelId="{58A545B2-274D-4FF1-A9C3-80ABD6A68473}" type="presOf" srcId="{86BFE452-2A3C-467B-8042-1240AA21FB2A}" destId="{DE81AD46-292E-4352-9D5A-9C024D08DE52}" srcOrd="0" destOrd="0" presId="urn:microsoft.com/office/officeart/2005/8/layout/hList7"/>
    <dgm:cxn modelId="{F63247B4-DD8F-4384-81BC-8BB2E08392F4}" type="presOf" srcId="{6BEA16FC-B1CC-4A5E-84E3-563554792DA3}" destId="{C062594A-4783-4915-8BC4-F1BF4A9FECDB}" srcOrd="0" destOrd="0" presId="urn:microsoft.com/office/officeart/2005/8/layout/hList7"/>
    <dgm:cxn modelId="{7D97CBB5-C134-4DC3-9186-77CBCA0B2A43}" type="presOf" srcId="{F324F4AE-4334-452B-96BD-04C41FA04985}" destId="{C062594A-4783-4915-8BC4-F1BF4A9FECDB}" srcOrd="0" destOrd="1" presId="urn:microsoft.com/office/officeart/2005/8/layout/hList7"/>
    <dgm:cxn modelId="{1322D0CB-A546-4876-88D9-AF8184A4F191}" type="presOf" srcId="{2C35A4C5-3F04-4BE5-89ED-B6A2EBA96BA7}" destId="{56340BE4-F46A-4CCA-B06A-C82C705847E6}" srcOrd="0" destOrd="0" presId="urn:microsoft.com/office/officeart/2005/8/layout/hList7"/>
    <dgm:cxn modelId="{68208DD4-BFC4-4370-B832-092A942269EF}" type="presOf" srcId="{DD7510CC-E23E-4AE3-808B-9FECEF8B2A21}" destId="{15C28389-460B-4D64-9BBC-3FB8CB5CD856}" srcOrd="0" destOrd="1" presId="urn:microsoft.com/office/officeart/2005/8/layout/hList7"/>
    <dgm:cxn modelId="{73DEE1E2-EAE5-4A88-BC12-D314C1E01862}" type="presOf" srcId="{DD7510CC-E23E-4AE3-808B-9FECEF8B2A21}" destId="{8D3D8A45-3749-477A-A82D-27FC21B66E79}" srcOrd="1" destOrd="1" presId="urn:microsoft.com/office/officeart/2005/8/layout/hList7"/>
    <dgm:cxn modelId="{61EAA5F1-9248-4864-BBDF-E5FAE14A8C8A}" srcId="{7C2DF41B-D80A-4323-B519-82CF8D00B20F}" destId="{DD7510CC-E23E-4AE3-808B-9FECEF8B2A21}" srcOrd="0" destOrd="0" parTransId="{EA3EB1F6-8CBA-4521-9C35-94E16DBDE625}" sibTransId="{0A2BB5C7-D8F6-43F5-8C32-0A0338D974B1}"/>
    <dgm:cxn modelId="{FE26D5F6-8C44-472F-A7FD-5B75E5CE7D52}" type="presOf" srcId="{7E227208-E671-409C-A565-67118EE42247}" destId="{C6C72E1B-7AE1-43DC-A806-9AFFBC0BFF22}" srcOrd="1" destOrd="2" presId="urn:microsoft.com/office/officeart/2005/8/layout/hList7"/>
    <dgm:cxn modelId="{82310CFF-A1E4-4230-821F-0E4FC1B7656D}" type="presOf" srcId="{7C2DF41B-D80A-4323-B519-82CF8D00B20F}" destId="{15C28389-460B-4D64-9BBC-3FB8CB5CD856}" srcOrd="0" destOrd="0" presId="urn:microsoft.com/office/officeart/2005/8/layout/hList7"/>
    <dgm:cxn modelId="{3C656398-6564-4FB5-A6BA-050084FB00F6}" type="presParOf" srcId="{CCA2A8F4-9492-42B3-83CF-BF989B7E1438}" destId="{2727D1EE-13E7-4A98-913B-0056043D2891}" srcOrd="0" destOrd="0" presId="urn:microsoft.com/office/officeart/2005/8/layout/hList7"/>
    <dgm:cxn modelId="{BB9027CA-3D9B-423C-9393-32B2EF87CFAF}" type="presParOf" srcId="{CCA2A8F4-9492-42B3-83CF-BF989B7E1438}" destId="{CD340866-0340-4312-B57B-4CB85DED2C62}" srcOrd="1" destOrd="0" presId="urn:microsoft.com/office/officeart/2005/8/layout/hList7"/>
    <dgm:cxn modelId="{1CF232A0-6118-45DC-810B-938F28E02639}" type="presParOf" srcId="{CD340866-0340-4312-B57B-4CB85DED2C62}" destId="{778BE2DC-95DA-415D-83BC-84283CEA97C2}" srcOrd="0" destOrd="0" presId="urn:microsoft.com/office/officeart/2005/8/layout/hList7"/>
    <dgm:cxn modelId="{E1C5EEA6-6475-4068-AE23-A255D8B08F69}" type="presParOf" srcId="{778BE2DC-95DA-415D-83BC-84283CEA97C2}" destId="{DE81AD46-292E-4352-9D5A-9C024D08DE52}" srcOrd="0" destOrd="0" presId="urn:microsoft.com/office/officeart/2005/8/layout/hList7"/>
    <dgm:cxn modelId="{9220F5CD-D761-48E1-A62F-35FF286D7065}" type="presParOf" srcId="{778BE2DC-95DA-415D-83BC-84283CEA97C2}" destId="{63E8E782-9AE9-4C2A-86CA-92E3951EAE72}" srcOrd="1" destOrd="0" presId="urn:microsoft.com/office/officeart/2005/8/layout/hList7"/>
    <dgm:cxn modelId="{39CFB684-D3FE-4FD7-89FF-414520E19A53}" type="presParOf" srcId="{778BE2DC-95DA-415D-83BC-84283CEA97C2}" destId="{6F37068A-1507-4A31-A584-7CD77B3BA721}" srcOrd="2" destOrd="0" presId="urn:microsoft.com/office/officeart/2005/8/layout/hList7"/>
    <dgm:cxn modelId="{29D2EA71-DBEB-420E-81C7-8050419D035C}" type="presParOf" srcId="{778BE2DC-95DA-415D-83BC-84283CEA97C2}" destId="{1968DD8C-DD99-4422-90E0-44867E3D857C}" srcOrd="3" destOrd="0" presId="urn:microsoft.com/office/officeart/2005/8/layout/hList7"/>
    <dgm:cxn modelId="{50194942-7F0B-44B3-A75A-C7E8FEFE24FE}" type="presParOf" srcId="{CD340866-0340-4312-B57B-4CB85DED2C62}" destId="{0104E846-9533-4F39-9436-C87C579E362B}" srcOrd="1" destOrd="0" presId="urn:microsoft.com/office/officeart/2005/8/layout/hList7"/>
    <dgm:cxn modelId="{3E1F0493-801C-431F-8FED-C046F7BB2888}" type="presParOf" srcId="{CD340866-0340-4312-B57B-4CB85DED2C62}" destId="{159917AB-59C7-4ED7-A714-705315CD45B5}" srcOrd="2" destOrd="0" presId="urn:microsoft.com/office/officeart/2005/8/layout/hList7"/>
    <dgm:cxn modelId="{BAC3E67C-C3C2-4DD0-A348-16D7C27CB708}" type="presParOf" srcId="{159917AB-59C7-4ED7-A714-705315CD45B5}" destId="{52D0D68F-EA23-4D49-B966-E445A467DB20}" srcOrd="0" destOrd="0" presId="urn:microsoft.com/office/officeart/2005/8/layout/hList7"/>
    <dgm:cxn modelId="{E0444C4C-49D3-4AAD-81A9-B36DA1CFFA81}" type="presParOf" srcId="{159917AB-59C7-4ED7-A714-705315CD45B5}" destId="{C6C72E1B-7AE1-43DC-A806-9AFFBC0BFF22}" srcOrd="1" destOrd="0" presId="urn:microsoft.com/office/officeart/2005/8/layout/hList7"/>
    <dgm:cxn modelId="{579FDF5F-E4A6-45A6-9600-BFE4AE4143E0}" type="presParOf" srcId="{159917AB-59C7-4ED7-A714-705315CD45B5}" destId="{2762917B-6930-4D20-B6FE-079BB9B8CCA2}" srcOrd="2" destOrd="0" presId="urn:microsoft.com/office/officeart/2005/8/layout/hList7"/>
    <dgm:cxn modelId="{003F5EC5-0DEF-4516-90C9-399BD2AB48D0}" type="presParOf" srcId="{159917AB-59C7-4ED7-A714-705315CD45B5}" destId="{5920D0CC-5EDE-4A26-9125-6E66DE613696}" srcOrd="3" destOrd="0" presId="urn:microsoft.com/office/officeart/2005/8/layout/hList7"/>
    <dgm:cxn modelId="{0FECF8AB-543A-4A53-9030-19D8AC86048E}" type="presParOf" srcId="{CD340866-0340-4312-B57B-4CB85DED2C62}" destId="{56340BE4-F46A-4CCA-B06A-C82C705847E6}" srcOrd="3" destOrd="0" presId="urn:microsoft.com/office/officeart/2005/8/layout/hList7"/>
    <dgm:cxn modelId="{8E60E8AA-E373-4C2F-B602-6618E99E72E6}" type="presParOf" srcId="{CD340866-0340-4312-B57B-4CB85DED2C62}" destId="{B647C0B2-FC00-48CB-980C-9DC90CDB9332}" srcOrd="4" destOrd="0" presId="urn:microsoft.com/office/officeart/2005/8/layout/hList7"/>
    <dgm:cxn modelId="{28CAA018-ECF6-4337-994B-3AB5D7A41919}" type="presParOf" srcId="{B647C0B2-FC00-48CB-980C-9DC90CDB9332}" destId="{15C28389-460B-4D64-9BBC-3FB8CB5CD856}" srcOrd="0" destOrd="0" presId="urn:microsoft.com/office/officeart/2005/8/layout/hList7"/>
    <dgm:cxn modelId="{B29744A7-5E5E-4D4A-8B1A-8F045887B612}" type="presParOf" srcId="{B647C0B2-FC00-48CB-980C-9DC90CDB9332}" destId="{8D3D8A45-3749-477A-A82D-27FC21B66E79}" srcOrd="1" destOrd="0" presId="urn:microsoft.com/office/officeart/2005/8/layout/hList7"/>
    <dgm:cxn modelId="{72939DDD-F718-42CB-A966-CFE603C4F88F}" type="presParOf" srcId="{B647C0B2-FC00-48CB-980C-9DC90CDB9332}" destId="{D6F64AA6-44A6-43D1-A967-3196B18BB439}" srcOrd="2" destOrd="0" presId="urn:microsoft.com/office/officeart/2005/8/layout/hList7"/>
    <dgm:cxn modelId="{4BD22565-4FB8-452F-88B7-3AB161A5C1CE}" type="presParOf" srcId="{B647C0B2-FC00-48CB-980C-9DC90CDB9332}" destId="{B3B1AC82-C9EE-4416-A90D-D867AF760AFD}" srcOrd="3" destOrd="0" presId="urn:microsoft.com/office/officeart/2005/8/layout/hList7"/>
    <dgm:cxn modelId="{791493CA-5D50-47A7-BAE1-50E1891F95FE}" type="presParOf" srcId="{CD340866-0340-4312-B57B-4CB85DED2C62}" destId="{4CF4D0BE-52E1-467F-AB7F-DA8B9F0F652F}" srcOrd="5" destOrd="0" presId="urn:microsoft.com/office/officeart/2005/8/layout/hList7"/>
    <dgm:cxn modelId="{82CD5A90-C262-469B-B2C3-22CA8D6AC8DB}" type="presParOf" srcId="{CD340866-0340-4312-B57B-4CB85DED2C62}" destId="{DE974FAD-586B-4DCB-990C-A8FFE2719A80}" srcOrd="6" destOrd="0" presId="urn:microsoft.com/office/officeart/2005/8/layout/hList7"/>
    <dgm:cxn modelId="{C2689E93-55F3-47FE-84FF-B86DC7FFE07A}" type="presParOf" srcId="{DE974FAD-586B-4DCB-990C-A8FFE2719A80}" destId="{C062594A-4783-4915-8BC4-F1BF4A9FECDB}" srcOrd="0" destOrd="0" presId="urn:microsoft.com/office/officeart/2005/8/layout/hList7"/>
    <dgm:cxn modelId="{0BED544A-C67E-475B-B43D-BB8658D37B23}" type="presParOf" srcId="{DE974FAD-586B-4DCB-990C-A8FFE2719A80}" destId="{86AFE3EB-E2BA-4363-965B-27EB83A16DA9}" srcOrd="1" destOrd="0" presId="urn:microsoft.com/office/officeart/2005/8/layout/hList7"/>
    <dgm:cxn modelId="{B165B7F9-6A8B-45A0-B8A2-05850B2BA235}" type="presParOf" srcId="{DE974FAD-586B-4DCB-990C-A8FFE2719A80}" destId="{978DFD00-ECE9-451A-A1FA-8214E146FF81}" srcOrd="2" destOrd="0" presId="urn:microsoft.com/office/officeart/2005/8/layout/hList7"/>
    <dgm:cxn modelId="{5EB30773-F199-48FE-B33B-969AA0DFDD0F}" type="presParOf" srcId="{DE974FAD-586B-4DCB-990C-A8FFE2719A80}" destId="{AF8D6055-D892-4EB6-AC05-77E397920D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935A23-BA13-41A9-B51D-4A1D35E0949A}"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IN"/>
        </a:p>
      </dgm:t>
    </dgm:pt>
    <dgm:pt modelId="{3FFAE49D-DAE3-4447-9D99-C520DBD8D353}">
      <dgm:prSet phldrT="[Text]" custT="1"/>
      <dgm:spPr/>
      <dgm:t>
        <a:bodyPr/>
        <a:lstStyle/>
        <a:p>
          <a:r>
            <a:rPr lang="en-US" sz="1400" dirty="0">
              <a:latin typeface="Verdana" panose="020B0604030504040204" pitchFamily="34" charset="0"/>
              <a:ea typeface="Verdana" panose="020B0604030504040204" pitchFamily="34" charset="0"/>
            </a:rPr>
            <a:t>Chairman</a:t>
          </a:r>
        </a:p>
        <a:p>
          <a:r>
            <a:rPr lang="en-US" sz="1100" dirty="0">
              <a:latin typeface="Verdana" panose="020B0604030504040204" pitchFamily="34" charset="0"/>
              <a:ea typeface="Verdana" panose="020B0604030504040204" pitchFamily="34" charset="0"/>
            </a:rPr>
            <a:t>(DGM Production)</a:t>
          </a:r>
          <a:endParaRPr lang="en-IN" sz="1100" dirty="0">
            <a:latin typeface="Verdana" panose="020B0604030504040204" pitchFamily="34" charset="0"/>
            <a:ea typeface="Verdana" panose="020B0604030504040204" pitchFamily="34" charset="0"/>
          </a:endParaRPr>
        </a:p>
      </dgm:t>
    </dgm:pt>
    <dgm:pt modelId="{22519EB4-048E-432A-8DDF-3F133147C0D2}" type="parTrans" cxnId="{973FFB6C-D24A-4CB0-B611-2A4D1A3352C5}">
      <dgm:prSet/>
      <dgm:spPr/>
      <dgm:t>
        <a:bodyPr/>
        <a:lstStyle/>
        <a:p>
          <a:endParaRPr lang="en-IN"/>
        </a:p>
      </dgm:t>
    </dgm:pt>
    <dgm:pt modelId="{FCC74C03-1917-4C84-B73B-5247EB0DC4A4}" type="sibTrans" cxnId="{973FFB6C-D24A-4CB0-B611-2A4D1A3352C5}">
      <dgm:prSet/>
      <dgm:spPr/>
      <dgm:t>
        <a:bodyPr/>
        <a:lstStyle/>
        <a:p>
          <a:endParaRPr lang="en-IN"/>
        </a:p>
      </dgm:t>
    </dgm:pt>
    <dgm:pt modelId="{FC5865FF-3D2A-404B-B87C-30EE6BF50354}" type="asst">
      <dgm:prSet phldrT="[Text]" custT="1"/>
      <dgm:spPr/>
      <dgm:t>
        <a:bodyPr/>
        <a:lstStyle/>
        <a:p>
          <a:r>
            <a:rPr lang="en-US" sz="1400" dirty="0">
              <a:latin typeface="Verdana" panose="020B0604030504040204" pitchFamily="34" charset="0"/>
              <a:ea typeface="Verdana" panose="020B0604030504040204" pitchFamily="34" charset="0"/>
            </a:rPr>
            <a:t>Secretary</a:t>
          </a:r>
        </a:p>
        <a:p>
          <a:r>
            <a:rPr lang="en-US" sz="1100" dirty="0">
              <a:latin typeface="Verdana" panose="020B0604030504040204" pitchFamily="34" charset="0"/>
              <a:ea typeface="Verdana" panose="020B0604030504040204" pitchFamily="34" charset="0"/>
            </a:rPr>
            <a:t>(Dy. Manager EHS)</a:t>
          </a:r>
          <a:endParaRPr lang="en-IN" sz="1100" dirty="0">
            <a:latin typeface="Verdana" panose="020B0604030504040204" pitchFamily="34" charset="0"/>
            <a:ea typeface="Verdana" panose="020B0604030504040204" pitchFamily="34" charset="0"/>
          </a:endParaRPr>
        </a:p>
      </dgm:t>
    </dgm:pt>
    <dgm:pt modelId="{6D27B231-0A80-420A-8BA1-C5884944ECB7}" type="parTrans" cxnId="{32A810F8-A1E4-4813-A129-35406874D541}">
      <dgm:prSet/>
      <dgm:spPr/>
      <dgm:t>
        <a:bodyPr/>
        <a:lstStyle/>
        <a:p>
          <a:endParaRPr lang="en-IN"/>
        </a:p>
      </dgm:t>
    </dgm:pt>
    <dgm:pt modelId="{FB0A372D-C826-4C49-A967-AC9500A6DEE7}" type="sibTrans" cxnId="{32A810F8-A1E4-4813-A129-35406874D541}">
      <dgm:prSet/>
      <dgm:spPr/>
      <dgm:t>
        <a:bodyPr/>
        <a:lstStyle/>
        <a:p>
          <a:endParaRPr lang="en-IN"/>
        </a:p>
      </dgm:t>
    </dgm:pt>
    <dgm:pt modelId="{DA622F7A-30C4-4B0A-A3A3-673ECB5F6AA0}">
      <dgm:prSet phldrT="[Text]" custT="1"/>
      <dgm:spPr/>
      <dgm:t>
        <a:bodyPr anchor="t"/>
        <a:lstStyle/>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Managers</a:t>
          </a:r>
        </a:p>
        <a:p>
          <a:endParaRPr lang="en-US" sz="1100" dirty="0">
            <a:latin typeface="Verdana" panose="020B0604030504040204" pitchFamily="34" charset="0"/>
            <a:ea typeface="Verdana" panose="020B0604030504040204" pitchFamily="34" charset="0"/>
          </a:endParaRPr>
        </a:p>
        <a:p>
          <a:r>
            <a:rPr lang="en-US" sz="1100" dirty="0">
              <a:latin typeface="Verdana" panose="020B0604030504040204" pitchFamily="34" charset="0"/>
              <a:ea typeface="Verdana" panose="020B0604030504040204" pitchFamily="34" charset="0"/>
            </a:rPr>
            <a:t>Manager Production</a:t>
          </a:r>
        </a:p>
        <a:p>
          <a:r>
            <a:rPr lang="en-US" sz="1100" dirty="0">
              <a:latin typeface="Verdana" panose="020B0604030504040204" pitchFamily="34" charset="0"/>
              <a:ea typeface="Verdana" panose="020B0604030504040204" pitchFamily="34" charset="0"/>
            </a:rPr>
            <a:t>Manager Maintenance</a:t>
          </a:r>
        </a:p>
        <a:p>
          <a:r>
            <a:rPr lang="en-US" sz="1100" dirty="0">
              <a:latin typeface="Verdana" panose="020B0604030504040204" pitchFamily="34" charset="0"/>
              <a:ea typeface="Verdana" panose="020B0604030504040204" pitchFamily="34" charset="0"/>
            </a:rPr>
            <a:t>Manager HR</a:t>
          </a:r>
        </a:p>
        <a:p>
          <a:r>
            <a:rPr lang="en-US" sz="1100" dirty="0">
              <a:latin typeface="Verdana" panose="020B0604030504040204" pitchFamily="34" charset="0"/>
              <a:ea typeface="Verdana" panose="020B0604030504040204" pitchFamily="34" charset="0"/>
            </a:rPr>
            <a:t>Manager R&amp;D</a:t>
          </a:r>
        </a:p>
      </dgm:t>
    </dgm:pt>
    <dgm:pt modelId="{3A265FD1-E861-4134-A4B2-21AC7C4CBE83}" type="parTrans" cxnId="{1F0CFAB1-CBBC-4641-AB98-D942A6559E37}">
      <dgm:prSet/>
      <dgm:spPr/>
      <dgm:t>
        <a:bodyPr/>
        <a:lstStyle/>
        <a:p>
          <a:endParaRPr lang="en-IN"/>
        </a:p>
      </dgm:t>
    </dgm:pt>
    <dgm:pt modelId="{E2BA1A26-7243-43E8-9A11-284510F9DAB3}" type="sibTrans" cxnId="{1F0CFAB1-CBBC-4641-AB98-D942A6559E37}">
      <dgm:prSet/>
      <dgm:spPr/>
      <dgm:t>
        <a:bodyPr/>
        <a:lstStyle/>
        <a:p>
          <a:endParaRPr lang="en-IN"/>
        </a:p>
      </dgm:t>
    </dgm:pt>
    <dgm:pt modelId="{AC968B34-2523-4762-A8F0-AFE645668F4D}">
      <dgm:prSet phldrT="[Text]" custT="1"/>
      <dgm:spPr/>
      <dgm:t>
        <a:bodyPr anchor="t"/>
        <a:lstStyle/>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Officers</a:t>
          </a:r>
        </a:p>
        <a:p>
          <a:endParaRPr lang="en-US" sz="1100" dirty="0">
            <a:latin typeface="Verdana" panose="020B0604030504040204" pitchFamily="34" charset="0"/>
            <a:ea typeface="Verdana" panose="020B0604030504040204" pitchFamily="34" charset="0"/>
          </a:endParaRPr>
        </a:p>
        <a:p>
          <a:r>
            <a:rPr lang="en-US" sz="1100" dirty="0">
              <a:latin typeface="Verdana" panose="020B0604030504040204" pitchFamily="34" charset="0"/>
              <a:ea typeface="Verdana" panose="020B0604030504040204" pitchFamily="34" charset="0"/>
            </a:rPr>
            <a:t>Officers Production</a:t>
          </a:r>
        </a:p>
        <a:p>
          <a:r>
            <a:rPr lang="en-US" sz="1100" dirty="0">
              <a:latin typeface="Verdana" panose="020B0604030504040204" pitchFamily="34" charset="0"/>
              <a:ea typeface="Verdana" panose="020B0604030504040204" pitchFamily="34" charset="0"/>
            </a:rPr>
            <a:t>Engineer Utility</a:t>
          </a:r>
        </a:p>
        <a:p>
          <a:r>
            <a:rPr lang="en-US" sz="1100" dirty="0">
              <a:latin typeface="Verdana" panose="020B0604030504040204" pitchFamily="34" charset="0"/>
              <a:ea typeface="Verdana" panose="020B0604030504040204" pitchFamily="34" charset="0"/>
            </a:rPr>
            <a:t>Engineer Environment</a:t>
          </a:r>
        </a:p>
        <a:p>
          <a:r>
            <a:rPr lang="en-US" sz="1100" dirty="0">
              <a:latin typeface="Verdana" panose="020B0604030504040204" pitchFamily="34" charset="0"/>
              <a:ea typeface="Verdana" panose="020B0604030504040204" pitchFamily="34" charset="0"/>
            </a:rPr>
            <a:t>Site Supervisor</a:t>
          </a:r>
        </a:p>
      </dgm:t>
    </dgm:pt>
    <dgm:pt modelId="{DE9C361E-87B4-4648-99BE-CD13C2EA00A9}" type="parTrans" cxnId="{73D0800B-E3EF-43CD-A5A1-41A20DDC7141}">
      <dgm:prSet/>
      <dgm:spPr/>
      <dgm:t>
        <a:bodyPr/>
        <a:lstStyle/>
        <a:p>
          <a:endParaRPr lang="en-IN"/>
        </a:p>
      </dgm:t>
    </dgm:pt>
    <dgm:pt modelId="{FEEB79A4-6BF8-4D2E-801E-83F058361424}" type="sibTrans" cxnId="{73D0800B-E3EF-43CD-A5A1-41A20DDC7141}">
      <dgm:prSet/>
      <dgm:spPr/>
      <dgm:t>
        <a:bodyPr/>
        <a:lstStyle/>
        <a:p>
          <a:endParaRPr lang="en-IN"/>
        </a:p>
      </dgm:t>
    </dgm:pt>
    <dgm:pt modelId="{C1107B7C-DF2C-433F-957B-F43D2678E859}">
      <dgm:prSet phldrT="[Text]" custT="1"/>
      <dgm:spPr/>
      <dgm:t>
        <a:bodyPr anchor="t"/>
        <a:lstStyle/>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Operators</a:t>
          </a:r>
        </a:p>
        <a:p>
          <a:endParaRPr lang="en-US" sz="1100" dirty="0">
            <a:latin typeface="Verdana" panose="020B0604030504040204" pitchFamily="34" charset="0"/>
            <a:ea typeface="Verdana" panose="020B0604030504040204" pitchFamily="34" charset="0"/>
          </a:endParaRPr>
        </a:p>
        <a:p>
          <a:r>
            <a:rPr lang="en-US" sz="1100" dirty="0">
              <a:latin typeface="Verdana" panose="020B0604030504040204" pitchFamily="34" charset="0"/>
              <a:ea typeface="Verdana" panose="020B0604030504040204" pitchFamily="34" charset="0"/>
            </a:rPr>
            <a:t>Operator Production</a:t>
          </a:r>
        </a:p>
        <a:p>
          <a:r>
            <a:rPr lang="en-US" sz="1100" dirty="0">
              <a:latin typeface="Verdana" panose="020B0604030504040204" pitchFamily="34" charset="0"/>
              <a:ea typeface="Verdana" panose="020B0604030504040204" pitchFamily="34" charset="0"/>
            </a:rPr>
            <a:t>Operator ETP</a:t>
          </a:r>
        </a:p>
        <a:p>
          <a:r>
            <a:rPr lang="en-US" sz="1100" dirty="0">
              <a:latin typeface="Verdana" panose="020B0604030504040204" pitchFamily="34" charset="0"/>
              <a:ea typeface="Verdana" panose="020B0604030504040204" pitchFamily="34" charset="0"/>
            </a:rPr>
            <a:t>Operator RM</a:t>
          </a:r>
        </a:p>
        <a:p>
          <a:r>
            <a:rPr lang="en-US" sz="1100" dirty="0">
              <a:latin typeface="Verdana" panose="020B0604030504040204" pitchFamily="34" charset="0"/>
              <a:ea typeface="Verdana" panose="020B0604030504040204" pitchFamily="34" charset="0"/>
            </a:rPr>
            <a:t>Technician</a:t>
          </a:r>
        </a:p>
        <a:p>
          <a:r>
            <a:rPr lang="en-US" sz="1100" dirty="0">
              <a:latin typeface="Verdana" panose="020B0604030504040204" pitchFamily="34" charset="0"/>
              <a:ea typeface="Verdana" panose="020B0604030504040204" pitchFamily="34" charset="0"/>
            </a:rPr>
            <a:t>Instrument</a:t>
          </a:r>
        </a:p>
        <a:p>
          <a:r>
            <a:rPr lang="en-US" sz="1100" dirty="0">
              <a:latin typeface="Verdana" panose="020B0604030504040204" pitchFamily="34" charset="0"/>
              <a:ea typeface="Verdana" panose="020B0604030504040204" pitchFamily="34" charset="0"/>
            </a:rPr>
            <a:t>Technician Electrical</a:t>
          </a:r>
        </a:p>
        <a:p>
          <a:r>
            <a:rPr lang="en-US" sz="1100" dirty="0">
              <a:latin typeface="Verdana" panose="020B0604030504040204" pitchFamily="34" charset="0"/>
              <a:ea typeface="Verdana" panose="020B0604030504040204" pitchFamily="34" charset="0"/>
            </a:rPr>
            <a:t>Workers</a:t>
          </a:r>
          <a:endParaRPr lang="en-IN" sz="1100" dirty="0">
            <a:latin typeface="Verdana" panose="020B0604030504040204" pitchFamily="34" charset="0"/>
            <a:ea typeface="Verdana" panose="020B0604030504040204" pitchFamily="34" charset="0"/>
          </a:endParaRPr>
        </a:p>
      </dgm:t>
    </dgm:pt>
    <dgm:pt modelId="{DA86450A-D8D4-43F5-B2E0-187911952975}" type="parTrans" cxnId="{B476993A-8A9C-4C28-946D-CE65FCD41A70}">
      <dgm:prSet/>
      <dgm:spPr/>
      <dgm:t>
        <a:bodyPr/>
        <a:lstStyle/>
        <a:p>
          <a:endParaRPr lang="en-IN"/>
        </a:p>
      </dgm:t>
    </dgm:pt>
    <dgm:pt modelId="{61AF1CAE-2DF4-4DA2-9CD6-5DB3FAC868F0}" type="sibTrans" cxnId="{B476993A-8A9C-4C28-946D-CE65FCD41A70}">
      <dgm:prSet/>
      <dgm:spPr/>
      <dgm:t>
        <a:bodyPr/>
        <a:lstStyle/>
        <a:p>
          <a:endParaRPr lang="en-IN"/>
        </a:p>
      </dgm:t>
    </dgm:pt>
    <dgm:pt modelId="{F68518FA-C390-41E0-9E92-40BE9C2EB57C}" type="pres">
      <dgm:prSet presAssocID="{7F935A23-BA13-41A9-B51D-4A1D35E0949A}" presName="hierChild1" presStyleCnt="0">
        <dgm:presLayoutVars>
          <dgm:orgChart val="1"/>
          <dgm:chPref val="1"/>
          <dgm:dir/>
          <dgm:animOne val="branch"/>
          <dgm:animLvl val="lvl"/>
          <dgm:resizeHandles/>
        </dgm:presLayoutVars>
      </dgm:prSet>
      <dgm:spPr/>
    </dgm:pt>
    <dgm:pt modelId="{FB4021D6-449A-478A-B515-A4F4414B6C9E}" type="pres">
      <dgm:prSet presAssocID="{3FFAE49D-DAE3-4447-9D99-C520DBD8D353}" presName="hierRoot1" presStyleCnt="0">
        <dgm:presLayoutVars>
          <dgm:hierBranch val="init"/>
        </dgm:presLayoutVars>
      </dgm:prSet>
      <dgm:spPr/>
    </dgm:pt>
    <dgm:pt modelId="{498722A4-4005-41BC-AB4C-E89ECC70A3F4}" type="pres">
      <dgm:prSet presAssocID="{3FFAE49D-DAE3-4447-9D99-C520DBD8D353}" presName="rootComposite1" presStyleCnt="0"/>
      <dgm:spPr/>
    </dgm:pt>
    <dgm:pt modelId="{D29BD336-9BF9-4902-9BEA-4F08FCBB0DDB}" type="pres">
      <dgm:prSet presAssocID="{3FFAE49D-DAE3-4447-9D99-C520DBD8D353}" presName="rootText1" presStyleLbl="node0" presStyleIdx="0" presStyleCnt="1" custScaleX="218687" custScaleY="299409">
        <dgm:presLayoutVars>
          <dgm:chPref val="3"/>
        </dgm:presLayoutVars>
      </dgm:prSet>
      <dgm:spPr/>
    </dgm:pt>
    <dgm:pt modelId="{AC3F8C76-4A30-49F9-ADEF-68F4D64B7732}" type="pres">
      <dgm:prSet presAssocID="{3FFAE49D-DAE3-4447-9D99-C520DBD8D353}" presName="rootConnector1" presStyleLbl="node1" presStyleIdx="0" presStyleCnt="0"/>
      <dgm:spPr/>
    </dgm:pt>
    <dgm:pt modelId="{9F522152-1212-4156-830C-F82952BB1B12}" type="pres">
      <dgm:prSet presAssocID="{3FFAE49D-DAE3-4447-9D99-C520DBD8D353}" presName="hierChild2" presStyleCnt="0"/>
      <dgm:spPr/>
    </dgm:pt>
    <dgm:pt modelId="{C45FB621-9957-485F-87B6-3C2D6FE6A9B5}" type="pres">
      <dgm:prSet presAssocID="{3A265FD1-E861-4134-A4B2-21AC7C4CBE83}" presName="Name37" presStyleLbl="parChTrans1D2" presStyleIdx="0" presStyleCnt="4"/>
      <dgm:spPr/>
    </dgm:pt>
    <dgm:pt modelId="{7F652AAF-580F-4695-8BF7-A65E000DD339}" type="pres">
      <dgm:prSet presAssocID="{DA622F7A-30C4-4B0A-A3A3-673ECB5F6AA0}" presName="hierRoot2" presStyleCnt="0">
        <dgm:presLayoutVars>
          <dgm:hierBranch val="init"/>
        </dgm:presLayoutVars>
      </dgm:prSet>
      <dgm:spPr/>
    </dgm:pt>
    <dgm:pt modelId="{72A3C128-ADFE-4999-96FA-443CECE83594}" type="pres">
      <dgm:prSet presAssocID="{DA622F7A-30C4-4B0A-A3A3-673ECB5F6AA0}" presName="rootComposite" presStyleCnt="0"/>
      <dgm:spPr/>
    </dgm:pt>
    <dgm:pt modelId="{6B255E01-55A0-4831-8784-1907BAABC193}" type="pres">
      <dgm:prSet presAssocID="{DA622F7A-30C4-4B0A-A3A3-673ECB5F6AA0}" presName="rootText" presStyleLbl="node2" presStyleIdx="0" presStyleCnt="3" custScaleX="240737" custScaleY="806329">
        <dgm:presLayoutVars>
          <dgm:chPref val="3"/>
        </dgm:presLayoutVars>
      </dgm:prSet>
      <dgm:spPr/>
    </dgm:pt>
    <dgm:pt modelId="{CD1BF318-FDBD-4FBA-A16E-8CAABA83CFC6}" type="pres">
      <dgm:prSet presAssocID="{DA622F7A-30C4-4B0A-A3A3-673ECB5F6AA0}" presName="rootConnector" presStyleLbl="node2" presStyleIdx="0" presStyleCnt="3"/>
      <dgm:spPr/>
    </dgm:pt>
    <dgm:pt modelId="{9F32026E-66ED-4810-B02D-312A62ED5B91}" type="pres">
      <dgm:prSet presAssocID="{DA622F7A-30C4-4B0A-A3A3-673ECB5F6AA0}" presName="hierChild4" presStyleCnt="0"/>
      <dgm:spPr/>
    </dgm:pt>
    <dgm:pt modelId="{1DE66D3F-AF4A-4A86-B55A-55876062747A}" type="pres">
      <dgm:prSet presAssocID="{DA622F7A-30C4-4B0A-A3A3-673ECB5F6AA0}" presName="hierChild5" presStyleCnt="0"/>
      <dgm:spPr/>
    </dgm:pt>
    <dgm:pt modelId="{7B8D70AD-EF30-44BA-A210-567AD7F8A7FC}" type="pres">
      <dgm:prSet presAssocID="{DE9C361E-87B4-4648-99BE-CD13C2EA00A9}" presName="Name37" presStyleLbl="parChTrans1D2" presStyleIdx="1" presStyleCnt="4"/>
      <dgm:spPr/>
    </dgm:pt>
    <dgm:pt modelId="{C4CA2AFE-EA00-422A-B9DB-10E15B677838}" type="pres">
      <dgm:prSet presAssocID="{AC968B34-2523-4762-A8F0-AFE645668F4D}" presName="hierRoot2" presStyleCnt="0">
        <dgm:presLayoutVars>
          <dgm:hierBranch val="init"/>
        </dgm:presLayoutVars>
      </dgm:prSet>
      <dgm:spPr/>
    </dgm:pt>
    <dgm:pt modelId="{A72D300C-52A6-43B3-AA44-1C87B057506C}" type="pres">
      <dgm:prSet presAssocID="{AC968B34-2523-4762-A8F0-AFE645668F4D}" presName="rootComposite" presStyleCnt="0"/>
      <dgm:spPr/>
    </dgm:pt>
    <dgm:pt modelId="{F8EDDCEC-D744-4E71-ABD8-7C38FE4FE7D0}" type="pres">
      <dgm:prSet presAssocID="{AC968B34-2523-4762-A8F0-AFE645668F4D}" presName="rootText" presStyleLbl="node2" presStyleIdx="1" presStyleCnt="3" custScaleX="230091" custScaleY="1004865">
        <dgm:presLayoutVars>
          <dgm:chPref val="3"/>
        </dgm:presLayoutVars>
      </dgm:prSet>
      <dgm:spPr/>
    </dgm:pt>
    <dgm:pt modelId="{55B5D964-FDA2-4F68-889E-6AC4DB40C2E6}" type="pres">
      <dgm:prSet presAssocID="{AC968B34-2523-4762-A8F0-AFE645668F4D}" presName="rootConnector" presStyleLbl="node2" presStyleIdx="1" presStyleCnt="3"/>
      <dgm:spPr/>
    </dgm:pt>
    <dgm:pt modelId="{CB72680B-93E5-41B5-9B88-8809BCD5701B}" type="pres">
      <dgm:prSet presAssocID="{AC968B34-2523-4762-A8F0-AFE645668F4D}" presName="hierChild4" presStyleCnt="0"/>
      <dgm:spPr/>
    </dgm:pt>
    <dgm:pt modelId="{81A833DC-10B5-48E6-82D8-A0515A4062C3}" type="pres">
      <dgm:prSet presAssocID="{AC968B34-2523-4762-A8F0-AFE645668F4D}" presName="hierChild5" presStyleCnt="0"/>
      <dgm:spPr/>
    </dgm:pt>
    <dgm:pt modelId="{70CF1179-C097-4D71-A954-E8F799381AF7}" type="pres">
      <dgm:prSet presAssocID="{DA86450A-D8D4-43F5-B2E0-187911952975}" presName="Name37" presStyleLbl="parChTrans1D2" presStyleIdx="2" presStyleCnt="4"/>
      <dgm:spPr/>
    </dgm:pt>
    <dgm:pt modelId="{E6764266-4FAE-4D9E-9EB8-C4725619C008}" type="pres">
      <dgm:prSet presAssocID="{C1107B7C-DF2C-433F-957B-F43D2678E859}" presName="hierRoot2" presStyleCnt="0">
        <dgm:presLayoutVars>
          <dgm:hierBranch val="init"/>
        </dgm:presLayoutVars>
      </dgm:prSet>
      <dgm:spPr/>
    </dgm:pt>
    <dgm:pt modelId="{A69B50E6-DAE0-45D4-BFDF-CAD267A984C5}" type="pres">
      <dgm:prSet presAssocID="{C1107B7C-DF2C-433F-957B-F43D2678E859}" presName="rootComposite" presStyleCnt="0"/>
      <dgm:spPr/>
    </dgm:pt>
    <dgm:pt modelId="{21D80E6C-3EA6-4DFA-9D2A-4BFC9B90C757}" type="pres">
      <dgm:prSet presAssocID="{C1107B7C-DF2C-433F-957B-F43D2678E859}" presName="rootText" presStyleLbl="node2" presStyleIdx="2" presStyleCnt="3" custScaleX="202208" custScaleY="1043035">
        <dgm:presLayoutVars>
          <dgm:chPref val="3"/>
        </dgm:presLayoutVars>
      </dgm:prSet>
      <dgm:spPr/>
    </dgm:pt>
    <dgm:pt modelId="{A41630A4-79DF-474C-BF6F-D6C2837B9BF7}" type="pres">
      <dgm:prSet presAssocID="{C1107B7C-DF2C-433F-957B-F43D2678E859}" presName="rootConnector" presStyleLbl="node2" presStyleIdx="2" presStyleCnt="3"/>
      <dgm:spPr/>
    </dgm:pt>
    <dgm:pt modelId="{B21A1135-4F54-428B-88BA-607B069106E2}" type="pres">
      <dgm:prSet presAssocID="{C1107B7C-DF2C-433F-957B-F43D2678E859}" presName="hierChild4" presStyleCnt="0"/>
      <dgm:spPr/>
    </dgm:pt>
    <dgm:pt modelId="{2B21004E-1E65-4EAA-B7FF-242C55DD299C}" type="pres">
      <dgm:prSet presAssocID="{C1107B7C-DF2C-433F-957B-F43D2678E859}" presName="hierChild5" presStyleCnt="0"/>
      <dgm:spPr/>
    </dgm:pt>
    <dgm:pt modelId="{515BF5C8-644E-4A6A-8494-C1ED1A0F9031}" type="pres">
      <dgm:prSet presAssocID="{3FFAE49D-DAE3-4447-9D99-C520DBD8D353}" presName="hierChild3" presStyleCnt="0"/>
      <dgm:spPr/>
    </dgm:pt>
    <dgm:pt modelId="{90253411-72A0-4263-ADBE-F9140F06AFDF}" type="pres">
      <dgm:prSet presAssocID="{6D27B231-0A80-420A-8BA1-C5884944ECB7}" presName="Name111" presStyleLbl="parChTrans1D2" presStyleIdx="3" presStyleCnt="4"/>
      <dgm:spPr/>
    </dgm:pt>
    <dgm:pt modelId="{92100CFB-5EFD-4114-8301-31601CB574DB}" type="pres">
      <dgm:prSet presAssocID="{FC5865FF-3D2A-404B-B87C-30EE6BF50354}" presName="hierRoot3" presStyleCnt="0">
        <dgm:presLayoutVars>
          <dgm:hierBranch val="init"/>
        </dgm:presLayoutVars>
      </dgm:prSet>
      <dgm:spPr/>
    </dgm:pt>
    <dgm:pt modelId="{285FABD4-929F-4BF0-813D-C19C7308C379}" type="pres">
      <dgm:prSet presAssocID="{FC5865FF-3D2A-404B-B87C-30EE6BF50354}" presName="rootComposite3" presStyleCnt="0"/>
      <dgm:spPr/>
    </dgm:pt>
    <dgm:pt modelId="{AD73364E-3160-4265-87ED-DD69B2482C48}" type="pres">
      <dgm:prSet presAssocID="{FC5865FF-3D2A-404B-B87C-30EE6BF50354}" presName="rootText3" presStyleLbl="asst1" presStyleIdx="0" presStyleCnt="1" custScaleX="331971" custScaleY="282388">
        <dgm:presLayoutVars>
          <dgm:chPref val="3"/>
        </dgm:presLayoutVars>
      </dgm:prSet>
      <dgm:spPr/>
    </dgm:pt>
    <dgm:pt modelId="{B90C8E7D-8D1E-4BE4-A696-D730F24C52FF}" type="pres">
      <dgm:prSet presAssocID="{FC5865FF-3D2A-404B-B87C-30EE6BF50354}" presName="rootConnector3" presStyleLbl="asst1" presStyleIdx="0" presStyleCnt="1"/>
      <dgm:spPr/>
    </dgm:pt>
    <dgm:pt modelId="{53FAC07A-38D9-41C0-8B85-164910F5BE6F}" type="pres">
      <dgm:prSet presAssocID="{FC5865FF-3D2A-404B-B87C-30EE6BF50354}" presName="hierChild6" presStyleCnt="0"/>
      <dgm:spPr/>
    </dgm:pt>
    <dgm:pt modelId="{D5BD314F-CD02-486A-A670-AFE19E9540A9}" type="pres">
      <dgm:prSet presAssocID="{FC5865FF-3D2A-404B-B87C-30EE6BF50354}" presName="hierChild7" presStyleCnt="0"/>
      <dgm:spPr/>
    </dgm:pt>
  </dgm:ptLst>
  <dgm:cxnLst>
    <dgm:cxn modelId="{E0812103-3181-4B40-8946-047D8BF71A9F}" type="presOf" srcId="{DA86450A-D8D4-43F5-B2E0-187911952975}" destId="{70CF1179-C097-4D71-A954-E8F799381AF7}" srcOrd="0" destOrd="0" presId="urn:microsoft.com/office/officeart/2005/8/layout/orgChart1"/>
    <dgm:cxn modelId="{4D9B5D09-1DE8-4C8E-A153-B6495345EBC4}" type="presOf" srcId="{7F935A23-BA13-41A9-B51D-4A1D35E0949A}" destId="{F68518FA-C390-41E0-9E92-40BE9C2EB57C}" srcOrd="0" destOrd="0" presId="urn:microsoft.com/office/officeart/2005/8/layout/orgChart1"/>
    <dgm:cxn modelId="{73D0800B-E3EF-43CD-A5A1-41A20DDC7141}" srcId="{3FFAE49D-DAE3-4447-9D99-C520DBD8D353}" destId="{AC968B34-2523-4762-A8F0-AFE645668F4D}" srcOrd="2" destOrd="0" parTransId="{DE9C361E-87B4-4648-99BE-CD13C2EA00A9}" sibTransId="{FEEB79A4-6BF8-4D2E-801E-83F058361424}"/>
    <dgm:cxn modelId="{F5CD0E28-C1A5-41CA-BB8F-550226A5ACC3}" type="presOf" srcId="{3A265FD1-E861-4134-A4B2-21AC7C4CBE83}" destId="{C45FB621-9957-485F-87B6-3C2D6FE6A9B5}" srcOrd="0" destOrd="0" presId="urn:microsoft.com/office/officeart/2005/8/layout/orgChart1"/>
    <dgm:cxn modelId="{B476993A-8A9C-4C28-946D-CE65FCD41A70}" srcId="{3FFAE49D-DAE3-4447-9D99-C520DBD8D353}" destId="{C1107B7C-DF2C-433F-957B-F43D2678E859}" srcOrd="3" destOrd="0" parTransId="{DA86450A-D8D4-43F5-B2E0-187911952975}" sibTransId="{61AF1CAE-2DF4-4DA2-9CD6-5DB3FAC868F0}"/>
    <dgm:cxn modelId="{1BC3DB3A-8650-4E33-8FB0-50DB67FAEB3C}" type="presOf" srcId="{DE9C361E-87B4-4648-99BE-CD13C2EA00A9}" destId="{7B8D70AD-EF30-44BA-A210-567AD7F8A7FC}" srcOrd="0" destOrd="0" presId="urn:microsoft.com/office/officeart/2005/8/layout/orgChart1"/>
    <dgm:cxn modelId="{BFFC0C40-5339-4D4F-879E-78FA3F184817}" type="presOf" srcId="{3FFAE49D-DAE3-4447-9D99-C520DBD8D353}" destId="{AC3F8C76-4A30-49F9-ADEF-68F4D64B7732}" srcOrd="1" destOrd="0" presId="urn:microsoft.com/office/officeart/2005/8/layout/orgChart1"/>
    <dgm:cxn modelId="{1EBE095F-744B-4DB9-AEBA-99561B005401}" type="presOf" srcId="{FC5865FF-3D2A-404B-B87C-30EE6BF50354}" destId="{B90C8E7D-8D1E-4BE4-A696-D730F24C52FF}" srcOrd="1" destOrd="0" presId="urn:microsoft.com/office/officeart/2005/8/layout/orgChart1"/>
    <dgm:cxn modelId="{8BDD8147-FED0-4C0C-854E-13C0383555BC}" type="presOf" srcId="{C1107B7C-DF2C-433F-957B-F43D2678E859}" destId="{21D80E6C-3EA6-4DFA-9D2A-4BFC9B90C757}" srcOrd="0" destOrd="0" presId="urn:microsoft.com/office/officeart/2005/8/layout/orgChart1"/>
    <dgm:cxn modelId="{4133DB68-D264-4864-8038-67AEFE259726}" type="presOf" srcId="{AC968B34-2523-4762-A8F0-AFE645668F4D}" destId="{55B5D964-FDA2-4F68-889E-6AC4DB40C2E6}" srcOrd="1" destOrd="0" presId="urn:microsoft.com/office/officeart/2005/8/layout/orgChart1"/>
    <dgm:cxn modelId="{973FFB6C-D24A-4CB0-B611-2A4D1A3352C5}" srcId="{7F935A23-BA13-41A9-B51D-4A1D35E0949A}" destId="{3FFAE49D-DAE3-4447-9D99-C520DBD8D353}" srcOrd="0" destOrd="0" parTransId="{22519EB4-048E-432A-8DDF-3F133147C0D2}" sibTransId="{FCC74C03-1917-4C84-B73B-5247EB0DC4A4}"/>
    <dgm:cxn modelId="{3AEB72AC-C667-4625-BDC2-8363A123A179}" type="presOf" srcId="{DA622F7A-30C4-4B0A-A3A3-673ECB5F6AA0}" destId="{CD1BF318-FDBD-4FBA-A16E-8CAABA83CFC6}" srcOrd="1" destOrd="0" presId="urn:microsoft.com/office/officeart/2005/8/layout/orgChart1"/>
    <dgm:cxn modelId="{1F0CFAB1-CBBC-4641-AB98-D942A6559E37}" srcId="{3FFAE49D-DAE3-4447-9D99-C520DBD8D353}" destId="{DA622F7A-30C4-4B0A-A3A3-673ECB5F6AA0}" srcOrd="1" destOrd="0" parTransId="{3A265FD1-E861-4134-A4B2-21AC7C4CBE83}" sibTransId="{E2BA1A26-7243-43E8-9A11-284510F9DAB3}"/>
    <dgm:cxn modelId="{ED60C3B5-A966-4058-AB67-190D57757D30}" type="presOf" srcId="{FC5865FF-3D2A-404B-B87C-30EE6BF50354}" destId="{AD73364E-3160-4265-87ED-DD69B2482C48}" srcOrd="0" destOrd="0" presId="urn:microsoft.com/office/officeart/2005/8/layout/orgChart1"/>
    <dgm:cxn modelId="{3E84F6DB-FB9C-4FDD-99F4-AD4BF0874502}" type="presOf" srcId="{C1107B7C-DF2C-433F-957B-F43D2678E859}" destId="{A41630A4-79DF-474C-BF6F-D6C2837B9BF7}" srcOrd="1" destOrd="0" presId="urn:microsoft.com/office/officeart/2005/8/layout/orgChart1"/>
    <dgm:cxn modelId="{3EDE2CE3-686C-47AA-B9F8-7E2E7786A104}" type="presOf" srcId="{6D27B231-0A80-420A-8BA1-C5884944ECB7}" destId="{90253411-72A0-4263-ADBE-F9140F06AFDF}" srcOrd="0" destOrd="0" presId="urn:microsoft.com/office/officeart/2005/8/layout/orgChart1"/>
    <dgm:cxn modelId="{2D8CA6E7-0A0D-4D4B-9CFC-DB0BA84CBB03}" type="presOf" srcId="{DA622F7A-30C4-4B0A-A3A3-673ECB5F6AA0}" destId="{6B255E01-55A0-4831-8784-1907BAABC193}" srcOrd="0" destOrd="0" presId="urn:microsoft.com/office/officeart/2005/8/layout/orgChart1"/>
    <dgm:cxn modelId="{A804D0EF-45D3-40A0-B8B9-B8DF5C27C5FB}" type="presOf" srcId="{AC968B34-2523-4762-A8F0-AFE645668F4D}" destId="{F8EDDCEC-D744-4E71-ABD8-7C38FE4FE7D0}" srcOrd="0" destOrd="0" presId="urn:microsoft.com/office/officeart/2005/8/layout/orgChart1"/>
    <dgm:cxn modelId="{32A810F8-A1E4-4813-A129-35406874D541}" srcId="{3FFAE49D-DAE3-4447-9D99-C520DBD8D353}" destId="{FC5865FF-3D2A-404B-B87C-30EE6BF50354}" srcOrd="0" destOrd="0" parTransId="{6D27B231-0A80-420A-8BA1-C5884944ECB7}" sibTransId="{FB0A372D-C826-4C49-A967-AC9500A6DEE7}"/>
    <dgm:cxn modelId="{FA698AF8-3650-413C-A8EC-CF9DBA7A6D1E}" type="presOf" srcId="{3FFAE49D-DAE3-4447-9D99-C520DBD8D353}" destId="{D29BD336-9BF9-4902-9BEA-4F08FCBB0DDB}" srcOrd="0" destOrd="0" presId="urn:microsoft.com/office/officeart/2005/8/layout/orgChart1"/>
    <dgm:cxn modelId="{3F531624-FF5F-48C8-94B8-743CF3330B77}" type="presParOf" srcId="{F68518FA-C390-41E0-9E92-40BE9C2EB57C}" destId="{FB4021D6-449A-478A-B515-A4F4414B6C9E}" srcOrd="0" destOrd="0" presId="urn:microsoft.com/office/officeart/2005/8/layout/orgChart1"/>
    <dgm:cxn modelId="{6274651F-8619-455A-BBD2-AD5B95645098}" type="presParOf" srcId="{FB4021D6-449A-478A-B515-A4F4414B6C9E}" destId="{498722A4-4005-41BC-AB4C-E89ECC70A3F4}" srcOrd="0" destOrd="0" presId="urn:microsoft.com/office/officeart/2005/8/layout/orgChart1"/>
    <dgm:cxn modelId="{978DF834-018D-4C5A-9F9D-5DA9F7E9C904}" type="presParOf" srcId="{498722A4-4005-41BC-AB4C-E89ECC70A3F4}" destId="{D29BD336-9BF9-4902-9BEA-4F08FCBB0DDB}" srcOrd="0" destOrd="0" presId="urn:microsoft.com/office/officeart/2005/8/layout/orgChart1"/>
    <dgm:cxn modelId="{A8F9719A-A65B-46A5-8EC7-91664CDE00C8}" type="presParOf" srcId="{498722A4-4005-41BC-AB4C-E89ECC70A3F4}" destId="{AC3F8C76-4A30-49F9-ADEF-68F4D64B7732}" srcOrd="1" destOrd="0" presId="urn:microsoft.com/office/officeart/2005/8/layout/orgChart1"/>
    <dgm:cxn modelId="{8C0614DE-6B9E-40F2-9409-F1C21493A29E}" type="presParOf" srcId="{FB4021D6-449A-478A-B515-A4F4414B6C9E}" destId="{9F522152-1212-4156-830C-F82952BB1B12}" srcOrd="1" destOrd="0" presId="urn:microsoft.com/office/officeart/2005/8/layout/orgChart1"/>
    <dgm:cxn modelId="{8D7FB385-28B9-4F64-B5DF-2E3E54FF08F9}" type="presParOf" srcId="{9F522152-1212-4156-830C-F82952BB1B12}" destId="{C45FB621-9957-485F-87B6-3C2D6FE6A9B5}" srcOrd="0" destOrd="0" presId="urn:microsoft.com/office/officeart/2005/8/layout/orgChart1"/>
    <dgm:cxn modelId="{12AEB923-C008-4B87-89FC-19FBDA0D66AA}" type="presParOf" srcId="{9F522152-1212-4156-830C-F82952BB1B12}" destId="{7F652AAF-580F-4695-8BF7-A65E000DD339}" srcOrd="1" destOrd="0" presId="urn:microsoft.com/office/officeart/2005/8/layout/orgChart1"/>
    <dgm:cxn modelId="{73664EE8-34AC-4648-965A-9ADA6899647C}" type="presParOf" srcId="{7F652AAF-580F-4695-8BF7-A65E000DD339}" destId="{72A3C128-ADFE-4999-96FA-443CECE83594}" srcOrd="0" destOrd="0" presId="urn:microsoft.com/office/officeart/2005/8/layout/orgChart1"/>
    <dgm:cxn modelId="{7E080CE2-74B1-44FB-AA23-661D43D0892F}" type="presParOf" srcId="{72A3C128-ADFE-4999-96FA-443CECE83594}" destId="{6B255E01-55A0-4831-8784-1907BAABC193}" srcOrd="0" destOrd="0" presId="urn:microsoft.com/office/officeart/2005/8/layout/orgChart1"/>
    <dgm:cxn modelId="{4E575DC6-5724-4A36-9397-6F9A0B371FD3}" type="presParOf" srcId="{72A3C128-ADFE-4999-96FA-443CECE83594}" destId="{CD1BF318-FDBD-4FBA-A16E-8CAABA83CFC6}" srcOrd="1" destOrd="0" presId="urn:microsoft.com/office/officeart/2005/8/layout/orgChart1"/>
    <dgm:cxn modelId="{3CE4B22A-BD6F-43BB-B3F7-3D7162DC9471}" type="presParOf" srcId="{7F652AAF-580F-4695-8BF7-A65E000DD339}" destId="{9F32026E-66ED-4810-B02D-312A62ED5B91}" srcOrd="1" destOrd="0" presId="urn:microsoft.com/office/officeart/2005/8/layout/orgChart1"/>
    <dgm:cxn modelId="{4F2C0094-358E-4B47-AD3D-60382835A1B2}" type="presParOf" srcId="{7F652AAF-580F-4695-8BF7-A65E000DD339}" destId="{1DE66D3F-AF4A-4A86-B55A-55876062747A}" srcOrd="2" destOrd="0" presId="urn:microsoft.com/office/officeart/2005/8/layout/orgChart1"/>
    <dgm:cxn modelId="{9A20FE4F-AA1F-4B9D-B770-3253005FA29F}" type="presParOf" srcId="{9F522152-1212-4156-830C-F82952BB1B12}" destId="{7B8D70AD-EF30-44BA-A210-567AD7F8A7FC}" srcOrd="2" destOrd="0" presId="urn:microsoft.com/office/officeart/2005/8/layout/orgChart1"/>
    <dgm:cxn modelId="{3F204BDF-B7E5-4F49-9F7B-E5AEDEB106BC}" type="presParOf" srcId="{9F522152-1212-4156-830C-F82952BB1B12}" destId="{C4CA2AFE-EA00-422A-B9DB-10E15B677838}" srcOrd="3" destOrd="0" presId="urn:microsoft.com/office/officeart/2005/8/layout/orgChart1"/>
    <dgm:cxn modelId="{88A9550D-31B0-4213-8C60-94607D2244D9}" type="presParOf" srcId="{C4CA2AFE-EA00-422A-B9DB-10E15B677838}" destId="{A72D300C-52A6-43B3-AA44-1C87B057506C}" srcOrd="0" destOrd="0" presId="urn:microsoft.com/office/officeart/2005/8/layout/orgChart1"/>
    <dgm:cxn modelId="{274594C3-26A6-4C7D-A7B1-BEF27653EFFD}" type="presParOf" srcId="{A72D300C-52A6-43B3-AA44-1C87B057506C}" destId="{F8EDDCEC-D744-4E71-ABD8-7C38FE4FE7D0}" srcOrd="0" destOrd="0" presId="urn:microsoft.com/office/officeart/2005/8/layout/orgChart1"/>
    <dgm:cxn modelId="{04F926B5-8C59-4368-9134-E76E9DD60C25}" type="presParOf" srcId="{A72D300C-52A6-43B3-AA44-1C87B057506C}" destId="{55B5D964-FDA2-4F68-889E-6AC4DB40C2E6}" srcOrd="1" destOrd="0" presId="urn:microsoft.com/office/officeart/2005/8/layout/orgChart1"/>
    <dgm:cxn modelId="{96CE1020-891A-44E7-836D-247E1EAE2676}" type="presParOf" srcId="{C4CA2AFE-EA00-422A-B9DB-10E15B677838}" destId="{CB72680B-93E5-41B5-9B88-8809BCD5701B}" srcOrd="1" destOrd="0" presId="urn:microsoft.com/office/officeart/2005/8/layout/orgChart1"/>
    <dgm:cxn modelId="{CF20EE46-CE96-4C53-BCF6-B0E4E274EF9A}" type="presParOf" srcId="{C4CA2AFE-EA00-422A-B9DB-10E15B677838}" destId="{81A833DC-10B5-48E6-82D8-A0515A4062C3}" srcOrd="2" destOrd="0" presId="urn:microsoft.com/office/officeart/2005/8/layout/orgChart1"/>
    <dgm:cxn modelId="{0333FF82-76A0-47AF-9F15-6B802B2F91B9}" type="presParOf" srcId="{9F522152-1212-4156-830C-F82952BB1B12}" destId="{70CF1179-C097-4D71-A954-E8F799381AF7}" srcOrd="4" destOrd="0" presId="urn:microsoft.com/office/officeart/2005/8/layout/orgChart1"/>
    <dgm:cxn modelId="{DB1A4A79-C2A6-4C96-96F9-ACC42ADD460B}" type="presParOf" srcId="{9F522152-1212-4156-830C-F82952BB1B12}" destId="{E6764266-4FAE-4D9E-9EB8-C4725619C008}" srcOrd="5" destOrd="0" presId="urn:microsoft.com/office/officeart/2005/8/layout/orgChart1"/>
    <dgm:cxn modelId="{959D4F58-2A9A-4FF2-B983-2B323DF89099}" type="presParOf" srcId="{E6764266-4FAE-4D9E-9EB8-C4725619C008}" destId="{A69B50E6-DAE0-45D4-BFDF-CAD267A984C5}" srcOrd="0" destOrd="0" presId="urn:microsoft.com/office/officeart/2005/8/layout/orgChart1"/>
    <dgm:cxn modelId="{29A90521-19FB-4CC4-8E9E-BC87C7B53D7D}" type="presParOf" srcId="{A69B50E6-DAE0-45D4-BFDF-CAD267A984C5}" destId="{21D80E6C-3EA6-4DFA-9D2A-4BFC9B90C757}" srcOrd="0" destOrd="0" presId="urn:microsoft.com/office/officeart/2005/8/layout/orgChart1"/>
    <dgm:cxn modelId="{A327CEFF-A2A2-47C5-8903-7C17BBC29377}" type="presParOf" srcId="{A69B50E6-DAE0-45D4-BFDF-CAD267A984C5}" destId="{A41630A4-79DF-474C-BF6F-D6C2837B9BF7}" srcOrd="1" destOrd="0" presId="urn:microsoft.com/office/officeart/2005/8/layout/orgChart1"/>
    <dgm:cxn modelId="{53DC6C47-DC9E-47FD-9927-B68B9E4C0B4A}" type="presParOf" srcId="{E6764266-4FAE-4D9E-9EB8-C4725619C008}" destId="{B21A1135-4F54-428B-88BA-607B069106E2}" srcOrd="1" destOrd="0" presId="urn:microsoft.com/office/officeart/2005/8/layout/orgChart1"/>
    <dgm:cxn modelId="{09E512FE-808F-4E13-A9BC-7EA2EBC79D64}" type="presParOf" srcId="{E6764266-4FAE-4D9E-9EB8-C4725619C008}" destId="{2B21004E-1E65-4EAA-B7FF-242C55DD299C}" srcOrd="2" destOrd="0" presId="urn:microsoft.com/office/officeart/2005/8/layout/orgChart1"/>
    <dgm:cxn modelId="{DD618945-B128-4A3C-920A-BC8FA1B023DB}" type="presParOf" srcId="{FB4021D6-449A-478A-B515-A4F4414B6C9E}" destId="{515BF5C8-644E-4A6A-8494-C1ED1A0F9031}" srcOrd="2" destOrd="0" presId="urn:microsoft.com/office/officeart/2005/8/layout/orgChart1"/>
    <dgm:cxn modelId="{4E78C82E-F53A-4F71-9642-4252C04E93F1}" type="presParOf" srcId="{515BF5C8-644E-4A6A-8494-C1ED1A0F9031}" destId="{90253411-72A0-4263-ADBE-F9140F06AFDF}" srcOrd="0" destOrd="0" presId="urn:microsoft.com/office/officeart/2005/8/layout/orgChart1"/>
    <dgm:cxn modelId="{24119479-AECD-4003-82E1-D058F07C55F6}" type="presParOf" srcId="{515BF5C8-644E-4A6A-8494-C1ED1A0F9031}" destId="{92100CFB-5EFD-4114-8301-31601CB574DB}" srcOrd="1" destOrd="0" presId="urn:microsoft.com/office/officeart/2005/8/layout/orgChart1"/>
    <dgm:cxn modelId="{A32EE7F4-8BF7-46BA-B527-6F37534D25CE}" type="presParOf" srcId="{92100CFB-5EFD-4114-8301-31601CB574DB}" destId="{285FABD4-929F-4BF0-813D-C19C7308C379}" srcOrd="0" destOrd="0" presId="urn:microsoft.com/office/officeart/2005/8/layout/orgChart1"/>
    <dgm:cxn modelId="{25CE008B-D558-4269-B02C-11035283BE8D}" type="presParOf" srcId="{285FABD4-929F-4BF0-813D-C19C7308C379}" destId="{AD73364E-3160-4265-87ED-DD69B2482C48}" srcOrd="0" destOrd="0" presId="urn:microsoft.com/office/officeart/2005/8/layout/orgChart1"/>
    <dgm:cxn modelId="{ED1C251F-C169-4CB9-BB6E-4F1858EABA2C}" type="presParOf" srcId="{285FABD4-929F-4BF0-813D-C19C7308C379}" destId="{B90C8E7D-8D1E-4BE4-A696-D730F24C52FF}" srcOrd="1" destOrd="0" presId="urn:microsoft.com/office/officeart/2005/8/layout/orgChart1"/>
    <dgm:cxn modelId="{90AE6A4B-9075-4886-8915-5EEB83036390}" type="presParOf" srcId="{92100CFB-5EFD-4114-8301-31601CB574DB}" destId="{53FAC07A-38D9-41C0-8B85-164910F5BE6F}" srcOrd="1" destOrd="0" presId="urn:microsoft.com/office/officeart/2005/8/layout/orgChart1"/>
    <dgm:cxn modelId="{2F4F048B-7DD7-4A7F-AB44-D680623974F3}" type="presParOf" srcId="{92100CFB-5EFD-4114-8301-31601CB574DB}" destId="{D5BD314F-CD02-486A-A670-AFE19E9540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F2FF1-6CAD-44AF-8CD1-63836A3CCCEC}" type="doc">
      <dgm:prSet loTypeId="urn:microsoft.com/office/officeart/2005/8/layout/pyramid1" loCatId="pyramid" qsTypeId="urn:microsoft.com/office/officeart/2005/8/quickstyle/simple1" qsCatId="simple" csTypeId="urn:microsoft.com/office/officeart/2005/8/colors/colorful5" csCatId="colorful" phldr="1"/>
      <dgm:spPr/>
    </dgm:pt>
    <dgm:pt modelId="{E2FEDE78-A811-4EB7-B6EB-858F43D3D89B}">
      <dgm:prSet phldrT="[Text]" custT="1"/>
      <dgm:spPr/>
      <dgm:t>
        <a:bodyPr/>
        <a:lstStyle/>
        <a:p>
          <a:r>
            <a:rPr lang="en-IN" sz="1100" dirty="0"/>
            <a:t>Policy</a:t>
          </a:r>
        </a:p>
      </dgm:t>
    </dgm:pt>
    <dgm:pt modelId="{24D8411F-0DE3-4BC2-BE81-38C298BF6D9E}" type="parTrans" cxnId="{DB1F5A70-AFF8-44CB-A7BF-B6294AC5309B}">
      <dgm:prSet/>
      <dgm:spPr/>
      <dgm:t>
        <a:bodyPr/>
        <a:lstStyle/>
        <a:p>
          <a:endParaRPr lang="en-IN" sz="1000"/>
        </a:p>
      </dgm:t>
    </dgm:pt>
    <dgm:pt modelId="{BC5FB75D-0B35-4B10-ABBD-7C556FEFD972}" type="sibTrans" cxnId="{DB1F5A70-AFF8-44CB-A7BF-B6294AC5309B}">
      <dgm:prSet/>
      <dgm:spPr/>
      <dgm:t>
        <a:bodyPr/>
        <a:lstStyle/>
        <a:p>
          <a:endParaRPr lang="en-IN" sz="1000"/>
        </a:p>
      </dgm:t>
    </dgm:pt>
    <dgm:pt modelId="{65CF05CC-5986-4222-8675-AAE41D971B2A}">
      <dgm:prSet phldrT="[Text]" custT="1"/>
      <dgm:spPr/>
      <dgm:t>
        <a:bodyPr/>
        <a:lstStyle/>
        <a:p>
          <a:r>
            <a:rPr lang="en-IN" sz="1100" dirty="0"/>
            <a:t>Requirement</a:t>
          </a:r>
        </a:p>
      </dgm:t>
    </dgm:pt>
    <dgm:pt modelId="{94E26077-2A75-460F-AE67-07F2C5183801}" type="parTrans" cxnId="{8036A55F-4570-4823-80FC-54C6BF00D0DB}">
      <dgm:prSet/>
      <dgm:spPr/>
      <dgm:t>
        <a:bodyPr/>
        <a:lstStyle/>
        <a:p>
          <a:endParaRPr lang="en-IN" sz="1000"/>
        </a:p>
      </dgm:t>
    </dgm:pt>
    <dgm:pt modelId="{C51DA770-8758-4C6C-982D-A5DE776D05AC}" type="sibTrans" cxnId="{8036A55F-4570-4823-80FC-54C6BF00D0DB}">
      <dgm:prSet/>
      <dgm:spPr/>
      <dgm:t>
        <a:bodyPr/>
        <a:lstStyle/>
        <a:p>
          <a:endParaRPr lang="en-IN" sz="1000"/>
        </a:p>
      </dgm:t>
    </dgm:pt>
    <dgm:pt modelId="{B9C9AE44-4A5B-4872-8C59-633C1F673A3F}">
      <dgm:prSet phldrT="[Text]" custT="1"/>
      <dgm:spPr/>
      <dgm:t>
        <a:bodyPr/>
        <a:lstStyle/>
        <a:p>
          <a:r>
            <a:rPr lang="en-IN" sz="1100" dirty="0"/>
            <a:t>Standards</a:t>
          </a:r>
        </a:p>
      </dgm:t>
    </dgm:pt>
    <dgm:pt modelId="{A2D7BCA8-E72E-48E0-BAD4-2ECE21DD6291}" type="parTrans" cxnId="{156CEC41-6E77-4AFE-B71E-6FC4AA38ED25}">
      <dgm:prSet/>
      <dgm:spPr/>
      <dgm:t>
        <a:bodyPr/>
        <a:lstStyle/>
        <a:p>
          <a:endParaRPr lang="en-IN" sz="1000"/>
        </a:p>
      </dgm:t>
    </dgm:pt>
    <dgm:pt modelId="{DDABC44F-5A46-4B67-8773-65D2EB810F53}" type="sibTrans" cxnId="{156CEC41-6E77-4AFE-B71E-6FC4AA38ED25}">
      <dgm:prSet/>
      <dgm:spPr/>
      <dgm:t>
        <a:bodyPr/>
        <a:lstStyle/>
        <a:p>
          <a:endParaRPr lang="en-IN" sz="1000"/>
        </a:p>
      </dgm:t>
    </dgm:pt>
    <dgm:pt modelId="{33F0EA65-858B-473C-A636-29CDB48D73EE}">
      <dgm:prSet phldrT="[Text]" custT="1"/>
      <dgm:spPr/>
      <dgm:t>
        <a:bodyPr/>
        <a:lstStyle/>
        <a:p>
          <a:r>
            <a:rPr lang="en-IN" sz="1100" dirty="0"/>
            <a:t>Guideline</a:t>
          </a:r>
        </a:p>
      </dgm:t>
    </dgm:pt>
    <dgm:pt modelId="{53D4CA74-B22F-4ECD-97C6-BB734722D5E1}" type="parTrans" cxnId="{18BF543A-50AF-4F33-A887-73F6BD24D815}">
      <dgm:prSet/>
      <dgm:spPr/>
      <dgm:t>
        <a:bodyPr/>
        <a:lstStyle/>
        <a:p>
          <a:endParaRPr lang="en-IN" sz="1000"/>
        </a:p>
      </dgm:t>
    </dgm:pt>
    <dgm:pt modelId="{11C90ECA-C4DC-4F24-87B2-C5B890C34671}" type="sibTrans" cxnId="{18BF543A-50AF-4F33-A887-73F6BD24D815}">
      <dgm:prSet/>
      <dgm:spPr/>
      <dgm:t>
        <a:bodyPr/>
        <a:lstStyle/>
        <a:p>
          <a:endParaRPr lang="en-IN" sz="1000"/>
        </a:p>
      </dgm:t>
    </dgm:pt>
    <dgm:pt modelId="{38955ED1-060E-4E12-A5A3-F4A4A3CC1133}">
      <dgm:prSet phldrT="[Text]" custT="1"/>
      <dgm:spPr/>
      <dgm:t>
        <a:bodyPr/>
        <a:lstStyle/>
        <a:p>
          <a:r>
            <a:rPr lang="en-IN" sz="1100" dirty="0"/>
            <a:t>Standard operating procedure</a:t>
          </a:r>
        </a:p>
      </dgm:t>
    </dgm:pt>
    <dgm:pt modelId="{C80190BE-0168-496F-92E6-68B568A5D15E}" type="parTrans" cxnId="{6F1A2551-4EE5-4C39-8FCB-56CCB02102AF}">
      <dgm:prSet/>
      <dgm:spPr/>
      <dgm:t>
        <a:bodyPr/>
        <a:lstStyle/>
        <a:p>
          <a:endParaRPr lang="en-IN" sz="1000"/>
        </a:p>
      </dgm:t>
    </dgm:pt>
    <dgm:pt modelId="{CEE52AE5-384A-4BA6-B9C3-C743A3008481}" type="sibTrans" cxnId="{6F1A2551-4EE5-4C39-8FCB-56CCB02102AF}">
      <dgm:prSet/>
      <dgm:spPr/>
      <dgm:t>
        <a:bodyPr/>
        <a:lstStyle/>
        <a:p>
          <a:endParaRPr lang="en-IN" sz="1000"/>
        </a:p>
      </dgm:t>
    </dgm:pt>
    <dgm:pt modelId="{692761B8-7AA9-40BD-9978-2589D28F99CC}" type="pres">
      <dgm:prSet presAssocID="{F05F2FF1-6CAD-44AF-8CD1-63836A3CCCEC}" presName="Name0" presStyleCnt="0">
        <dgm:presLayoutVars>
          <dgm:dir/>
          <dgm:animLvl val="lvl"/>
          <dgm:resizeHandles val="exact"/>
        </dgm:presLayoutVars>
      </dgm:prSet>
      <dgm:spPr/>
    </dgm:pt>
    <dgm:pt modelId="{BDFDF869-5DB1-4F09-AA83-F5F2BB1585A6}" type="pres">
      <dgm:prSet presAssocID="{E2FEDE78-A811-4EB7-B6EB-858F43D3D89B}" presName="Name8" presStyleCnt="0"/>
      <dgm:spPr/>
    </dgm:pt>
    <dgm:pt modelId="{E22B4B72-C164-4B69-9899-CA7796BEFB96}" type="pres">
      <dgm:prSet presAssocID="{E2FEDE78-A811-4EB7-B6EB-858F43D3D89B}" presName="level" presStyleLbl="node1" presStyleIdx="0" presStyleCnt="5">
        <dgm:presLayoutVars>
          <dgm:chMax val="1"/>
          <dgm:bulletEnabled val="1"/>
        </dgm:presLayoutVars>
      </dgm:prSet>
      <dgm:spPr/>
    </dgm:pt>
    <dgm:pt modelId="{1643AEC1-8166-4E7A-BA42-309597A5BD6F}" type="pres">
      <dgm:prSet presAssocID="{E2FEDE78-A811-4EB7-B6EB-858F43D3D89B}" presName="levelTx" presStyleLbl="revTx" presStyleIdx="0" presStyleCnt="0">
        <dgm:presLayoutVars>
          <dgm:chMax val="1"/>
          <dgm:bulletEnabled val="1"/>
        </dgm:presLayoutVars>
      </dgm:prSet>
      <dgm:spPr/>
    </dgm:pt>
    <dgm:pt modelId="{0A361DB6-EFC5-4646-A968-9A4A879E8720}" type="pres">
      <dgm:prSet presAssocID="{65CF05CC-5986-4222-8675-AAE41D971B2A}" presName="Name8" presStyleCnt="0"/>
      <dgm:spPr/>
    </dgm:pt>
    <dgm:pt modelId="{065408BB-C41D-4916-BE3C-AE29C4836A8F}" type="pres">
      <dgm:prSet presAssocID="{65CF05CC-5986-4222-8675-AAE41D971B2A}" presName="level" presStyleLbl="node1" presStyleIdx="1" presStyleCnt="5">
        <dgm:presLayoutVars>
          <dgm:chMax val="1"/>
          <dgm:bulletEnabled val="1"/>
        </dgm:presLayoutVars>
      </dgm:prSet>
      <dgm:spPr/>
    </dgm:pt>
    <dgm:pt modelId="{3223C9A4-D7CC-4D18-86AB-7B64A545855F}" type="pres">
      <dgm:prSet presAssocID="{65CF05CC-5986-4222-8675-AAE41D971B2A}" presName="levelTx" presStyleLbl="revTx" presStyleIdx="0" presStyleCnt="0">
        <dgm:presLayoutVars>
          <dgm:chMax val="1"/>
          <dgm:bulletEnabled val="1"/>
        </dgm:presLayoutVars>
      </dgm:prSet>
      <dgm:spPr/>
    </dgm:pt>
    <dgm:pt modelId="{3C920133-6FC4-4DE4-9461-D1A8A389B876}" type="pres">
      <dgm:prSet presAssocID="{B9C9AE44-4A5B-4872-8C59-633C1F673A3F}" presName="Name8" presStyleCnt="0"/>
      <dgm:spPr/>
    </dgm:pt>
    <dgm:pt modelId="{4918DCC6-0FEA-4B36-AC17-67373041501C}" type="pres">
      <dgm:prSet presAssocID="{B9C9AE44-4A5B-4872-8C59-633C1F673A3F}" presName="level" presStyleLbl="node1" presStyleIdx="2" presStyleCnt="5">
        <dgm:presLayoutVars>
          <dgm:chMax val="1"/>
          <dgm:bulletEnabled val="1"/>
        </dgm:presLayoutVars>
      </dgm:prSet>
      <dgm:spPr/>
    </dgm:pt>
    <dgm:pt modelId="{DA630F2B-5C7B-4D99-AB37-5D451CA324DA}" type="pres">
      <dgm:prSet presAssocID="{B9C9AE44-4A5B-4872-8C59-633C1F673A3F}" presName="levelTx" presStyleLbl="revTx" presStyleIdx="0" presStyleCnt="0">
        <dgm:presLayoutVars>
          <dgm:chMax val="1"/>
          <dgm:bulletEnabled val="1"/>
        </dgm:presLayoutVars>
      </dgm:prSet>
      <dgm:spPr/>
    </dgm:pt>
    <dgm:pt modelId="{16FE5712-DBCA-44AF-9D40-22F2E5E877AD}" type="pres">
      <dgm:prSet presAssocID="{33F0EA65-858B-473C-A636-29CDB48D73EE}" presName="Name8" presStyleCnt="0"/>
      <dgm:spPr/>
    </dgm:pt>
    <dgm:pt modelId="{B5916C0C-FDD2-4DE0-8EE8-23A38A2AF6CC}" type="pres">
      <dgm:prSet presAssocID="{33F0EA65-858B-473C-A636-29CDB48D73EE}" presName="level" presStyleLbl="node1" presStyleIdx="3" presStyleCnt="5">
        <dgm:presLayoutVars>
          <dgm:chMax val="1"/>
          <dgm:bulletEnabled val="1"/>
        </dgm:presLayoutVars>
      </dgm:prSet>
      <dgm:spPr/>
    </dgm:pt>
    <dgm:pt modelId="{260690BE-6520-4D02-A750-116F543E0155}" type="pres">
      <dgm:prSet presAssocID="{33F0EA65-858B-473C-A636-29CDB48D73EE}" presName="levelTx" presStyleLbl="revTx" presStyleIdx="0" presStyleCnt="0">
        <dgm:presLayoutVars>
          <dgm:chMax val="1"/>
          <dgm:bulletEnabled val="1"/>
        </dgm:presLayoutVars>
      </dgm:prSet>
      <dgm:spPr/>
    </dgm:pt>
    <dgm:pt modelId="{766AD5AC-B724-41C6-A666-FA6D8D6333EC}" type="pres">
      <dgm:prSet presAssocID="{38955ED1-060E-4E12-A5A3-F4A4A3CC1133}" presName="Name8" presStyleCnt="0"/>
      <dgm:spPr/>
    </dgm:pt>
    <dgm:pt modelId="{4D8D53ED-E555-4E84-A768-6E98326AB2AA}" type="pres">
      <dgm:prSet presAssocID="{38955ED1-060E-4E12-A5A3-F4A4A3CC1133}" presName="level" presStyleLbl="node1" presStyleIdx="4" presStyleCnt="5">
        <dgm:presLayoutVars>
          <dgm:chMax val="1"/>
          <dgm:bulletEnabled val="1"/>
        </dgm:presLayoutVars>
      </dgm:prSet>
      <dgm:spPr/>
    </dgm:pt>
    <dgm:pt modelId="{0783C52B-BF82-4F0D-B628-6A59D8CB4781}" type="pres">
      <dgm:prSet presAssocID="{38955ED1-060E-4E12-A5A3-F4A4A3CC1133}" presName="levelTx" presStyleLbl="revTx" presStyleIdx="0" presStyleCnt="0">
        <dgm:presLayoutVars>
          <dgm:chMax val="1"/>
          <dgm:bulletEnabled val="1"/>
        </dgm:presLayoutVars>
      </dgm:prSet>
      <dgm:spPr/>
    </dgm:pt>
  </dgm:ptLst>
  <dgm:cxnLst>
    <dgm:cxn modelId="{639CB30E-1BE9-44A4-A39F-F6FBEB69C1BE}" type="presOf" srcId="{38955ED1-060E-4E12-A5A3-F4A4A3CC1133}" destId="{4D8D53ED-E555-4E84-A768-6E98326AB2AA}" srcOrd="0" destOrd="0" presId="urn:microsoft.com/office/officeart/2005/8/layout/pyramid1"/>
    <dgm:cxn modelId="{18BF543A-50AF-4F33-A887-73F6BD24D815}" srcId="{F05F2FF1-6CAD-44AF-8CD1-63836A3CCCEC}" destId="{33F0EA65-858B-473C-A636-29CDB48D73EE}" srcOrd="3" destOrd="0" parTransId="{53D4CA74-B22F-4ECD-97C6-BB734722D5E1}" sibTransId="{11C90ECA-C4DC-4F24-87B2-C5B890C34671}"/>
    <dgm:cxn modelId="{CE956F5F-BA7F-4298-A2F0-502F92FDB280}" type="presOf" srcId="{B9C9AE44-4A5B-4872-8C59-633C1F673A3F}" destId="{4918DCC6-0FEA-4B36-AC17-67373041501C}" srcOrd="0" destOrd="0" presId="urn:microsoft.com/office/officeart/2005/8/layout/pyramid1"/>
    <dgm:cxn modelId="{8036A55F-4570-4823-80FC-54C6BF00D0DB}" srcId="{F05F2FF1-6CAD-44AF-8CD1-63836A3CCCEC}" destId="{65CF05CC-5986-4222-8675-AAE41D971B2A}" srcOrd="1" destOrd="0" parTransId="{94E26077-2A75-460F-AE67-07F2C5183801}" sibTransId="{C51DA770-8758-4C6C-982D-A5DE776D05AC}"/>
    <dgm:cxn modelId="{156CEC41-6E77-4AFE-B71E-6FC4AA38ED25}" srcId="{F05F2FF1-6CAD-44AF-8CD1-63836A3CCCEC}" destId="{B9C9AE44-4A5B-4872-8C59-633C1F673A3F}" srcOrd="2" destOrd="0" parTransId="{A2D7BCA8-E72E-48E0-BAD4-2ECE21DD6291}" sibTransId="{DDABC44F-5A46-4B67-8773-65D2EB810F53}"/>
    <dgm:cxn modelId="{63776F47-6B26-47E2-B3CC-67E8DCF75E09}" type="presOf" srcId="{65CF05CC-5986-4222-8675-AAE41D971B2A}" destId="{3223C9A4-D7CC-4D18-86AB-7B64A545855F}" srcOrd="1" destOrd="0" presId="urn:microsoft.com/office/officeart/2005/8/layout/pyramid1"/>
    <dgm:cxn modelId="{77C05068-C066-4D03-B4EB-05332093DB95}" type="presOf" srcId="{E2FEDE78-A811-4EB7-B6EB-858F43D3D89B}" destId="{E22B4B72-C164-4B69-9899-CA7796BEFB96}" srcOrd="0" destOrd="0" presId="urn:microsoft.com/office/officeart/2005/8/layout/pyramid1"/>
    <dgm:cxn modelId="{833C9149-C7A9-403D-9C4E-FE8966954C2D}" type="presOf" srcId="{B9C9AE44-4A5B-4872-8C59-633C1F673A3F}" destId="{DA630F2B-5C7B-4D99-AB37-5D451CA324DA}" srcOrd="1" destOrd="0" presId="urn:microsoft.com/office/officeart/2005/8/layout/pyramid1"/>
    <dgm:cxn modelId="{26CF3D4D-9F8D-460D-B6CB-CB4750A2D529}" type="presOf" srcId="{38955ED1-060E-4E12-A5A3-F4A4A3CC1133}" destId="{0783C52B-BF82-4F0D-B628-6A59D8CB4781}" srcOrd="1" destOrd="0" presId="urn:microsoft.com/office/officeart/2005/8/layout/pyramid1"/>
    <dgm:cxn modelId="{DB1F5A70-AFF8-44CB-A7BF-B6294AC5309B}" srcId="{F05F2FF1-6CAD-44AF-8CD1-63836A3CCCEC}" destId="{E2FEDE78-A811-4EB7-B6EB-858F43D3D89B}" srcOrd="0" destOrd="0" parTransId="{24D8411F-0DE3-4BC2-BE81-38C298BF6D9E}" sibTransId="{BC5FB75D-0B35-4B10-ABBD-7C556FEFD972}"/>
    <dgm:cxn modelId="{6F1A2551-4EE5-4C39-8FCB-56CCB02102AF}" srcId="{F05F2FF1-6CAD-44AF-8CD1-63836A3CCCEC}" destId="{38955ED1-060E-4E12-A5A3-F4A4A3CC1133}" srcOrd="4" destOrd="0" parTransId="{C80190BE-0168-496F-92E6-68B568A5D15E}" sibTransId="{CEE52AE5-384A-4BA6-B9C3-C743A3008481}"/>
    <dgm:cxn modelId="{EB72107A-F5BA-4DF2-9A1A-A6FBBE375DC6}" type="presOf" srcId="{E2FEDE78-A811-4EB7-B6EB-858F43D3D89B}" destId="{1643AEC1-8166-4E7A-BA42-309597A5BD6F}" srcOrd="1" destOrd="0" presId="urn:microsoft.com/office/officeart/2005/8/layout/pyramid1"/>
    <dgm:cxn modelId="{28FFCEA0-001E-4BE5-BAD3-5DEE57445A8F}" type="presOf" srcId="{33F0EA65-858B-473C-A636-29CDB48D73EE}" destId="{B5916C0C-FDD2-4DE0-8EE8-23A38A2AF6CC}" srcOrd="0" destOrd="0" presId="urn:microsoft.com/office/officeart/2005/8/layout/pyramid1"/>
    <dgm:cxn modelId="{179FE2BA-E3EF-48F3-B91E-38F393F52A7A}" type="presOf" srcId="{F05F2FF1-6CAD-44AF-8CD1-63836A3CCCEC}" destId="{692761B8-7AA9-40BD-9978-2589D28F99CC}" srcOrd="0" destOrd="0" presId="urn:microsoft.com/office/officeart/2005/8/layout/pyramid1"/>
    <dgm:cxn modelId="{3D3766CE-2587-4A18-A128-62AE392AC682}" type="presOf" srcId="{33F0EA65-858B-473C-A636-29CDB48D73EE}" destId="{260690BE-6520-4D02-A750-116F543E0155}" srcOrd="1" destOrd="0" presId="urn:microsoft.com/office/officeart/2005/8/layout/pyramid1"/>
    <dgm:cxn modelId="{078F70EA-21AC-4CDA-B10B-C29531983DA5}" type="presOf" srcId="{65CF05CC-5986-4222-8675-AAE41D971B2A}" destId="{065408BB-C41D-4916-BE3C-AE29C4836A8F}" srcOrd="0" destOrd="0" presId="urn:microsoft.com/office/officeart/2005/8/layout/pyramid1"/>
    <dgm:cxn modelId="{8BCAC330-797E-4F65-B89C-DDCD0218B3DC}" type="presParOf" srcId="{692761B8-7AA9-40BD-9978-2589D28F99CC}" destId="{BDFDF869-5DB1-4F09-AA83-F5F2BB1585A6}" srcOrd="0" destOrd="0" presId="urn:microsoft.com/office/officeart/2005/8/layout/pyramid1"/>
    <dgm:cxn modelId="{12E827D0-59EE-414F-8844-EA9B1C024F2D}" type="presParOf" srcId="{BDFDF869-5DB1-4F09-AA83-F5F2BB1585A6}" destId="{E22B4B72-C164-4B69-9899-CA7796BEFB96}" srcOrd="0" destOrd="0" presId="urn:microsoft.com/office/officeart/2005/8/layout/pyramid1"/>
    <dgm:cxn modelId="{9BF7F17C-F2EC-494D-A3EB-F980473FFDA1}" type="presParOf" srcId="{BDFDF869-5DB1-4F09-AA83-F5F2BB1585A6}" destId="{1643AEC1-8166-4E7A-BA42-309597A5BD6F}" srcOrd="1" destOrd="0" presId="urn:microsoft.com/office/officeart/2005/8/layout/pyramid1"/>
    <dgm:cxn modelId="{5D8E6A55-B6BC-48A7-8A1C-FCA241F7C030}" type="presParOf" srcId="{692761B8-7AA9-40BD-9978-2589D28F99CC}" destId="{0A361DB6-EFC5-4646-A968-9A4A879E8720}" srcOrd="1" destOrd="0" presId="urn:microsoft.com/office/officeart/2005/8/layout/pyramid1"/>
    <dgm:cxn modelId="{80A24DD2-1153-48D3-BF7E-D884EACFABF2}" type="presParOf" srcId="{0A361DB6-EFC5-4646-A968-9A4A879E8720}" destId="{065408BB-C41D-4916-BE3C-AE29C4836A8F}" srcOrd="0" destOrd="0" presId="urn:microsoft.com/office/officeart/2005/8/layout/pyramid1"/>
    <dgm:cxn modelId="{D8AB0F4F-A21B-4AC1-8EAE-D8E100F5968D}" type="presParOf" srcId="{0A361DB6-EFC5-4646-A968-9A4A879E8720}" destId="{3223C9A4-D7CC-4D18-86AB-7B64A545855F}" srcOrd="1" destOrd="0" presId="urn:microsoft.com/office/officeart/2005/8/layout/pyramid1"/>
    <dgm:cxn modelId="{5691AF5E-7403-45EA-8FF3-C1EA4FDE57BD}" type="presParOf" srcId="{692761B8-7AA9-40BD-9978-2589D28F99CC}" destId="{3C920133-6FC4-4DE4-9461-D1A8A389B876}" srcOrd="2" destOrd="0" presId="urn:microsoft.com/office/officeart/2005/8/layout/pyramid1"/>
    <dgm:cxn modelId="{F232AED1-4A9E-4B1D-ABF3-5511FE28A317}" type="presParOf" srcId="{3C920133-6FC4-4DE4-9461-D1A8A389B876}" destId="{4918DCC6-0FEA-4B36-AC17-67373041501C}" srcOrd="0" destOrd="0" presId="urn:microsoft.com/office/officeart/2005/8/layout/pyramid1"/>
    <dgm:cxn modelId="{46838AF3-EEA3-4BEF-9595-7400DAB14C8C}" type="presParOf" srcId="{3C920133-6FC4-4DE4-9461-D1A8A389B876}" destId="{DA630F2B-5C7B-4D99-AB37-5D451CA324DA}" srcOrd="1" destOrd="0" presId="urn:microsoft.com/office/officeart/2005/8/layout/pyramid1"/>
    <dgm:cxn modelId="{7A6AF905-19C3-4A48-B938-DA3DAB963076}" type="presParOf" srcId="{692761B8-7AA9-40BD-9978-2589D28F99CC}" destId="{16FE5712-DBCA-44AF-9D40-22F2E5E877AD}" srcOrd="3" destOrd="0" presId="urn:microsoft.com/office/officeart/2005/8/layout/pyramid1"/>
    <dgm:cxn modelId="{6CAACCA1-D335-47A1-8ED0-C83D4AD8A5E8}" type="presParOf" srcId="{16FE5712-DBCA-44AF-9D40-22F2E5E877AD}" destId="{B5916C0C-FDD2-4DE0-8EE8-23A38A2AF6CC}" srcOrd="0" destOrd="0" presId="urn:microsoft.com/office/officeart/2005/8/layout/pyramid1"/>
    <dgm:cxn modelId="{5D832CBE-5939-4E62-9C51-504C5395E6F2}" type="presParOf" srcId="{16FE5712-DBCA-44AF-9D40-22F2E5E877AD}" destId="{260690BE-6520-4D02-A750-116F543E0155}" srcOrd="1" destOrd="0" presId="urn:microsoft.com/office/officeart/2005/8/layout/pyramid1"/>
    <dgm:cxn modelId="{EEF05652-EA52-4A23-87F2-89FC8B127EA8}" type="presParOf" srcId="{692761B8-7AA9-40BD-9978-2589D28F99CC}" destId="{766AD5AC-B724-41C6-A666-FA6D8D6333EC}" srcOrd="4" destOrd="0" presId="urn:microsoft.com/office/officeart/2005/8/layout/pyramid1"/>
    <dgm:cxn modelId="{1E2B7E8D-1B34-411A-8040-DBD7875478B8}" type="presParOf" srcId="{766AD5AC-B724-41C6-A666-FA6D8D6333EC}" destId="{4D8D53ED-E555-4E84-A768-6E98326AB2AA}" srcOrd="0" destOrd="0" presId="urn:microsoft.com/office/officeart/2005/8/layout/pyramid1"/>
    <dgm:cxn modelId="{8ECFA14B-5702-49F8-B68C-CE411AE8E6FC}" type="presParOf" srcId="{766AD5AC-B724-41C6-A666-FA6D8D6333EC}" destId="{0783C52B-BF82-4F0D-B628-6A59D8CB4781}"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9A651-9203-435C-BEAE-84768D6839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51761590-B2F5-4A5A-95E9-284BD28CC322}">
      <dgm:prSet phldrT="[Text]" custT="1"/>
      <dgm:spPr>
        <a:xfrm>
          <a:off x="4929" y="649135"/>
          <a:ext cx="1889521" cy="75580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050" dirty="0">
              <a:solidFill>
                <a:sysClr val="window" lastClr="FFFFFF"/>
              </a:solidFill>
              <a:latin typeface="Calibri" panose="020F0502020204030204"/>
              <a:ea typeface="+mn-ea"/>
              <a:cs typeface="+mn-cs"/>
            </a:rPr>
            <a:t>Chetan </a:t>
          </a:r>
          <a:r>
            <a:rPr lang="en-US" sz="1050" dirty="0" err="1">
              <a:solidFill>
                <a:sysClr val="window" lastClr="FFFFFF"/>
              </a:solidFill>
              <a:latin typeface="Calibri" panose="020F0502020204030204"/>
              <a:ea typeface="+mn-ea"/>
              <a:cs typeface="+mn-cs"/>
            </a:rPr>
            <a:t>Maih</a:t>
          </a:r>
          <a:endParaRPr lang="en-US" sz="1050" dirty="0">
            <a:solidFill>
              <a:sysClr val="window" lastClr="FFFFFF"/>
            </a:solidFill>
            <a:latin typeface="Calibri" panose="020F0502020204030204"/>
            <a:ea typeface="+mn-ea"/>
            <a:cs typeface="+mn-cs"/>
          </a:endParaRPr>
        </a:p>
        <a:p>
          <a:pPr>
            <a:buNone/>
          </a:pPr>
          <a:r>
            <a:rPr lang="en-US" sz="1050" dirty="0">
              <a:solidFill>
                <a:sysClr val="window" lastClr="FFFFFF"/>
              </a:solidFill>
              <a:latin typeface="Calibri" panose="020F0502020204030204"/>
              <a:ea typeface="+mn-ea"/>
              <a:cs typeface="+mn-cs"/>
            </a:rPr>
            <a:t>Director Manufacturing &amp; Compliance</a:t>
          </a:r>
          <a:endParaRPr lang="en-IN" sz="1050" dirty="0">
            <a:solidFill>
              <a:sysClr val="window" lastClr="FFFFFF"/>
            </a:solidFill>
            <a:latin typeface="Calibri" panose="020F0502020204030204"/>
            <a:ea typeface="+mn-ea"/>
            <a:cs typeface="+mn-cs"/>
          </a:endParaRPr>
        </a:p>
      </dgm:t>
    </dgm:pt>
    <dgm:pt modelId="{9C665FCC-0357-49EB-9419-76507F7FBD9D}" type="parTrans" cxnId="{A4E70EFD-7A26-43E6-B786-556771B8DCE6}">
      <dgm:prSet/>
      <dgm:spPr/>
      <dgm:t>
        <a:bodyPr/>
        <a:lstStyle/>
        <a:p>
          <a:endParaRPr lang="en-IN" sz="2400"/>
        </a:p>
      </dgm:t>
    </dgm:pt>
    <dgm:pt modelId="{69504F77-FC73-4310-9BCD-9C3C01692F43}" type="sibTrans" cxnId="{A4E70EFD-7A26-43E6-B786-556771B8DCE6}">
      <dgm:prSet/>
      <dgm:spPr/>
      <dgm:t>
        <a:bodyPr/>
        <a:lstStyle/>
        <a:p>
          <a:endParaRPr lang="en-IN" sz="2400"/>
        </a:p>
      </dgm:t>
    </dgm:pt>
    <dgm:pt modelId="{3A973E2B-654A-4DF0-A9B5-161C78AC6EA9}">
      <dgm:prSet phldrT="[Text]" custT="1"/>
      <dgm:spPr>
        <a:xfrm>
          <a:off x="492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M.Sc. (Organic Chemistry)</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D24C7203-84E8-43FE-AB5B-8A33614AA642}" type="parTrans" cxnId="{A8614B0E-DAE4-4AF2-AF30-6E68E8E9FA9B}">
      <dgm:prSet/>
      <dgm:spPr/>
      <dgm:t>
        <a:bodyPr/>
        <a:lstStyle/>
        <a:p>
          <a:endParaRPr lang="en-IN" sz="2400"/>
        </a:p>
      </dgm:t>
    </dgm:pt>
    <dgm:pt modelId="{42F8AB6F-64F1-4386-B80B-DB3ADF2DD332}" type="sibTrans" cxnId="{A8614B0E-DAE4-4AF2-AF30-6E68E8E9FA9B}">
      <dgm:prSet/>
      <dgm:spPr/>
      <dgm:t>
        <a:bodyPr/>
        <a:lstStyle/>
        <a:p>
          <a:endParaRPr lang="en-IN" sz="2400"/>
        </a:p>
      </dgm:t>
    </dgm:pt>
    <dgm:pt modelId="{32F930EC-E2AB-479A-B558-6E0FB473996A}">
      <dgm:prSet phldrT="[Text]" custT="1"/>
      <dgm:spPr>
        <a:xfrm>
          <a:off x="492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34 years of experience</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F22ADF6E-CE16-4B81-8704-8A56D97FB641}" type="parTrans" cxnId="{80C00801-ACB2-436D-ACDA-CC396C0E9946}">
      <dgm:prSet/>
      <dgm:spPr/>
      <dgm:t>
        <a:bodyPr/>
        <a:lstStyle/>
        <a:p>
          <a:endParaRPr lang="en-IN" sz="2400"/>
        </a:p>
      </dgm:t>
    </dgm:pt>
    <dgm:pt modelId="{1FEB7F9A-F5DF-41C0-9B86-3BEB8F2B7B8B}" type="sibTrans" cxnId="{80C00801-ACB2-436D-ACDA-CC396C0E9946}">
      <dgm:prSet/>
      <dgm:spPr/>
      <dgm:t>
        <a:bodyPr/>
        <a:lstStyle/>
        <a:p>
          <a:endParaRPr lang="en-IN" sz="2400"/>
        </a:p>
      </dgm:t>
    </dgm:pt>
    <dgm:pt modelId="{16DA352D-CB24-4088-AE43-C4FC92D11B92}">
      <dgm:prSet phldrT="[Text]" custT="1"/>
      <dgm:spPr>
        <a:xfrm>
          <a:off x="2158984" y="649135"/>
          <a:ext cx="1889521" cy="75580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050" dirty="0">
              <a:solidFill>
                <a:sysClr val="window" lastClr="FFFFFF"/>
              </a:solidFill>
              <a:latin typeface="Calibri" panose="020F0502020204030204"/>
              <a:ea typeface="+mn-ea"/>
              <a:cs typeface="+mn-cs"/>
            </a:rPr>
            <a:t>Shrinivas Holennavar</a:t>
          </a:r>
        </a:p>
        <a:p>
          <a:pPr>
            <a:buNone/>
          </a:pPr>
          <a:r>
            <a:rPr lang="en-US" sz="1050" dirty="0">
              <a:solidFill>
                <a:sysClr val="window" lastClr="FFFFFF"/>
              </a:solidFill>
              <a:latin typeface="Calibri" panose="020F0502020204030204"/>
              <a:ea typeface="+mn-ea"/>
              <a:cs typeface="+mn-cs"/>
            </a:rPr>
            <a:t>Deputy General Manager </a:t>
          </a:r>
        </a:p>
        <a:p>
          <a:pPr>
            <a:buNone/>
          </a:pPr>
          <a:r>
            <a:rPr lang="en-US" sz="1050" dirty="0">
              <a:solidFill>
                <a:sysClr val="window" lastClr="FFFFFF"/>
              </a:solidFill>
              <a:latin typeface="Calibri" panose="020F0502020204030204"/>
              <a:ea typeface="+mn-ea"/>
              <a:cs typeface="+mn-cs"/>
            </a:rPr>
            <a:t>Works</a:t>
          </a:r>
        </a:p>
      </dgm:t>
    </dgm:pt>
    <dgm:pt modelId="{6B684903-7659-4742-AE7B-832E1D209E37}" type="parTrans" cxnId="{4D92C261-F253-4B9F-A850-6EBB3C060630}">
      <dgm:prSet/>
      <dgm:spPr/>
      <dgm:t>
        <a:bodyPr/>
        <a:lstStyle/>
        <a:p>
          <a:endParaRPr lang="en-IN" sz="2400"/>
        </a:p>
      </dgm:t>
    </dgm:pt>
    <dgm:pt modelId="{8ECE164F-91C3-47C6-BEC3-03750BF74CAF}" type="sibTrans" cxnId="{4D92C261-F253-4B9F-A850-6EBB3C060630}">
      <dgm:prSet/>
      <dgm:spPr/>
      <dgm:t>
        <a:bodyPr/>
        <a:lstStyle/>
        <a:p>
          <a:endParaRPr lang="en-IN" sz="2400"/>
        </a:p>
      </dgm:t>
    </dgm:pt>
    <dgm:pt modelId="{A8F004A5-F548-44BD-9D7B-D854ADBB22DF}">
      <dgm:prSet phldrT="[Text]" custT="1"/>
      <dgm:spPr>
        <a:xfrm>
          <a:off x="2158984"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B.Sc. (Chemistry)</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3D04AD0D-9139-44E2-9862-90B0F4380505}" type="parTrans" cxnId="{C0B56854-D3CD-4B58-AEA2-9BAE8B10635D}">
      <dgm:prSet/>
      <dgm:spPr/>
      <dgm:t>
        <a:bodyPr/>
        <a:lstStyle/>
        <a:p>
          <a:endParaRPr lang="en-IN" sz="2400"/>
        </a:p>
      </dgm:t>
    </dgm:pt>
    <dgm:pt modelId="{46BF468C-D75A-4595-8FB1-DDC57248E2A9}" type="sibTrans" cxnId="{C0B56854-D3CD-4B58-AEA2-9BAE8B10635D}">
      <dgm:prSet/>
      <dgm:spPr/>
      <dgm:t>
        <a:bodyPr/>
        <a:lstStyle/>
        <a:p>
          <a:endParaRPr lang="en-IN" sz="2400"/>
        </a:p>
      </dgm:t>
    </dgm:pt>
    <dgm:pt modelId="{6C97F9EB-DD7B-4FFF-B434-ACE24729955C}">
      <dgm:prSet phldrT="[Text]" custT="1"/>
      <dgm:spPr>
        <a:xfrm>
          <a:off x="4313039" y="649135"/>
          <a:ext cx="1889521" cy="75580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050" dirty="0">
              <a:solidFill>
                <a:sysClr val="window" lastClr="FFFFFF"/>
              </a:solidFill>
              <a:latin typeface="Calibri" panose="020F0502020204030204"/>
              <a:ea typeface="+mn-ea"/>
              <a:cs typeface="+mn-cs"/>
            </a:rPr>
            <a:t>Umesh Shirke</a:t>
          </a:r>
        </a:p>
        <a:p>
          <a:pPr>
            <a:buNone/>
          </a:pPr>
          <a:r>
            <a:rPr lang="en-US" sz="1050" dirty="0">
              <a:solidFill>
                <a:sysClr val="window" lastClr="FFFFFF"/>
              </a:solidFill>
              <a:latin typeface="Calibri" panose="020F0502020204030204"/>
              <a:ea typeface="+mn-ea"/>
              <a:cs typeface="+mn-cs"/>
            </a:rPr>
            <a:t>Deputy Manager</a:t>
          </a:r>
        </a:p>
        <a:p>
          <a:pPr>
            <a:buNone/>
          </a:pPr>
          <a:r>
            <a:rPr lang="en-US" sz="1050" dirty="0">
              <a:solidFill>
                <a:sysClr val="window" lastClr="FFFFFF"/>
              </a:solidFill>
              <a:latin typeface="Calibri" panose="020F0502020204030204"/>
              <a:ea typeface="+mn-ea"/>
              <a:cs typeface="+mn-cs"/>
            </a:rPr>
            <a:t>Safety &amp; Health</a:t>
          </a:r>
          <a:endParaRPr lang="en-IN" sz="1050" dirty="0">
            <a:solidFill>
              <a:sysClr val="window" lastClr="FFFFFF"/>
            </a:solidFill>
            <a:latin typeface="Calibri" panose="020F0502020204030204"/>
            <a:ea typeface="+mn-ea"/>
            <a:cs typeface="+mn-cs"/>
          </a:endParaRPr>
        </a:p>
      </dgm:t>
    </dgm:pt>
    <dgm:pt modelId="{704ECD5E-C44D-49C3-A796-0BB7D5DEB8FF}" type="parTrans" cxnId="{633071BA-512F-4D39-A33A-6751885D6217}">
      <dgm:prSet/>
      <dgm:spPr/>
      <dgm:t>
        <a:bodyPr/>
        <a:lstStyle/>
        <a:p>
          <a:endParaRPr lang="en-IN" sz="2400"/>
        </a:p>
      </dgm:t>
    </dgm:pt>
    <dgm:pt modelId="{DB9CB114-AE78-4FA0-AA76-81ACE208A1CA}" type="sibTrans" cxnId="{633071BA-512F-4D39-A33A-6751885D6217}">
      <dgm:prSet/>
      <dgm:spPr/>
      <dgm:t>
        <a:bodyPr/>
        <a:lstStyle/>
        <a:p>
          <a:endParaRPr lang="en-IN" sz="2400"/>
        </a:p>
      </dgm:t>
    </dgm:pt>
    <dgm:pt modelId="{D69F2F13-1331-4856-80A0-CF8305445B0E}">
      <dgm:prSet phldrT="[Text]" custT="1"/>
      <dgm:spPr>
        <a:xfrm>
          <a:off x="431303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B. Tech. Chemical : M. Tech. Environment</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34B32DDD-6B4F-40FB-8A09-B2B8CAF8DAC3}" type="parTrans" cxnId="{F29C398B-B4C6-4AF9-95D3-F1207D607B3D}">
      <dgm:prSet/>
      <dgm:spPr/>
      <dgm:t>
        <a:bodyPr/>
        <a:lstStyle/>
        <a:p>
          <a:endParaRPr lang="en-IN" sz="2400"/>
        </a:p>
      </dgm:t>
    </dgm:pt>
    <dgm:pt modelId="{1452A3FC-3D13-4F38-BB1C-5A0123651E38}" type="sibTrans" cxnId="{F29C398B-B4C6-4AF9-95D3-F1207D607B3D}">
      <dgm:prSet/>
      <dgm:spPr/>
      <dgm:t>
        <a:bodyPr/>
        <a:lstStyle/>
        <a:p>
          <a:endParaRPr lang="en-IN" sz="2400"/>
        </a:p>
      </dgm:t>
    </dgm:pt>
    <dgm:pt modelId="{6D80717C-E7AF-49B2-A22D-58C8E17371DA}">
      <dgm:prSet phldrT="[Text]" custT="1"/>
      <dgm:spPr>
        <a:xfrm>
          <a:off x="431303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13 years of experience</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CCB726A0-8CCA-4A39-ABF5-B4DA89FEB96B}" type="parTrans" cxnId="{93C406E8-D64A-439D-9176-98DC95C4947C}">
      <dgm:prSet/>
      <dgm:spPr/>
      <dgm:t>
        <a:bodyPr/>
        <a:lstStyle/>
        <a:p>
          <a:endParaRPr lang="en-IN" sz="2400"/>
        </a:p>
      </dgm:t>
    </dgm:pt>
    <dgm:pt modelId="{C5FBF43F-FFE8-4D88-8CA1-3EAE49755E34}" type="sibTrans" cxnId="{93C406E8-D64A-439D-9176-98DC95C4947C}">
      <dgm:prSet/>
      <dgm:spPr/>
      <dgm:t>
        <a:bodyPr/>
        <a:lstStyle/>
        <a:p>
          <a:endParaRPr lang="en-IN" sz="2400"/>
        </a:p>
      </dgm:t>
    </dgm:pt>
    <dgm:pt modelId="{C44AD2EB-DF45-4DEA-AF65-675D0AAAE30C}">
      <dgm:prSet phldrT="[Text]" custT="1"/>
      <dgm:spPr>
        <a:xfrm>
          <a:off x="492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Hoechst : HMR : Aventis : Sanofi : Zentiva</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682C776F-F3AA-441A-8399-6C2FDDE8DFD9}" type="parTrans" cxnId="{EEABBAB7-6CF3-42A0-A937-F2E994BA77A1}">
      <dgm:prSet/>
      <dgm:spPr/>
      <dgm:t>
        <a:bodyPr/>
        <a:lstStyle/>
        <a:p>
          <a:endParaRPr lang="en-IN" sz="2400"/>
        </a:p>
      </dgm:t>
    </dgm:pt>
    <dgm:pt modelId="{15EC9A04-C332-421D-9D83-FA5FBF42B230}" type="sibTrans" cxnId="{EEABBAB7-6CF3-42A0-A937-F2E994BA77A1}">
      <dgm:prSet/>
      <dgm:spPr/>
      <dgm:t>
        <a:bodyPr/>
        <a:lstStyle/>
        <a:p>
          <a:endParaRPr lang="en-IN" sz="2400"/>
        </a:p>
      </dgm:t>
    </dgm:pt>
    <dgm:pt modelId="{FFC5573D-BC92-4679-B620-5C45C45184EA}">
      <dgm:prSet phldrT="[Text]" custT="1"/>
      <dgm:spPr>
        <a:xfrm>
          <a:off x="492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MBA : PGDHRM</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CA260053-3B4B-450D-97A0-B5FE3585F43A}" type="parTrans" cxnId="{6BCAEDDA-B4D0-4A1D-9648-EBDCE1FA7F92}">
      <dgm:prSet/>
      <dgm:spPr/>
      <dgm:t>
        <a:bodyPr/>
        <a:lstStyle/>
        <a:p>
          <a:endParaRPr lang="en-IN" sz="2400"/>
        </a:p>
      </dgm:t>
    </dgm:pt>
    <dgm:pt modelId="{8409EA23-7696-4132-A481-D9143FA5A20C}" type="sibTrans" cxnId="{6BCAEDDA-B4D0-4A1D-9648-EBDCE1FA7F92}">
      <dgm:prSet/>
      <dgm:spPr/>
      <dgm:t>
        <a:bodyPr/>
        <a:lstStyle/>
        <a:p>
          <a:endParaRPr lang="en-IN" sz="2400"/>
        </a:p>
      </dgm:t>
    </dgm:pt>
    <dgm:pt modelId="{FB48013D-AA40-44DA-A38D-7C4ACACE2DC1}">
      <dgm:prSet phldrT="[Text]" custT="1"/>
      <dgm:spPr>
        <a:xfrm>
          <a:off x="2158984"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44 years of experience</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26A61147-E628-4F5D-BC53-2B1D5A8BF251}" type="parTrans" cxnId="{BA6DE802-37C6-4B2C-AAE4-E217512C0F2E}">
      <dgm:prSet/>
      <dgm:spPr/>
      <dgm:t>
        <a:bodyPr/>
        <a:lstStyle/>
        <a:p>
          <a:endParaRPr lang="en-IN" sz="2400"/>
        </a:p>
      </dgm:t>
    </dgm:pt>
    <dgm:pt modelId="{61F22240-840F-486F-AD40-FE1DFCF55BBE}" type="sibTrans" cxnId="{BA6DE802-37C6-4B2C-AAE4-E217512C0F2E}">
      <dgm:prSet/>
      <dgm:spPr/>
      <dgm:t>
        <a:bodyPr/>
        <a:lstStyle/>
        <a:p>
          <a:endParaRPr lang="en-IN" sz="2400"/>
        </a:p>
      </dgm:t>
    </dgm:pt>
    <dgm:pt modelId="{76A1AF6B-9FC6-42C6-95D0-5B393867E5E0}">
      <dgm:prSet phldrT="[Text]" custT="1"/>
      <dgm:spPr>
        <a:xfrm>
          <a:off x="2158984"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Zenith Ltd. : Metrochem Ltd. : Shreyas Ltd.</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4648E3CC-911D-413F-8828-00707EFFC248}" type="parTrans" cxnId="{722ED9C7-8653-4EB1-873B-04043C94724E}">
      <dgm:prSet/>
      <dgm:spPr/>
      <dgm:t>
        <a:bodyPr/>
        <a:lstStyle/>
        <a:p>
          <a:endParaRPr lang="en-IN" sz="2400"/>
        </a:p>
      </dgm:t>
    </dgm:pt>
    <dgm:pt modelId="{9761FCD8-14C5-47DC-9F80-3DC890C097D5}" type="sibTrans" cxnId="{722ED9C7-8653-4EB1-873B-04043C94724E}">
      <dgm:prSet/>
      <dgm:spPr/>
      <dgm:t>
        <a:bodyPr/>
        <a:lstStyle/>
        <a:p>
          <a:endParaRPr lang="en-IN" sz="2400"/>
        </a:p>
      </dgm:t>
    </dgm:pt>
    <dgm:pt modelId="{A2F5EF49-F2AE-4F1F-B42D-17FC4CF3DE6E}">
      <dgm:prSet phldrT="[Text]" custT="1"/>
      <dgm:spPr>
        <a:xfrm>
          <a:off x="431303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Solar Industries : Economic Explosive : Sai Techniques</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2CF8BFC4-CA7C-41EB-8BEA-006B9F90F1CD}" type="parTrans" cxnId="{782F8426-1180-4DB7-9C38-58329CD0AC6D}">
      <dgm:prSet/>
      <dgm:spPr/>
      <dgm:t>
        <a:bodyPr/>
        <a:lstStyle/>
        <a:p>
          <a:endParaRPr lang="en-IN" sz="2400"/>
        </a:p>
      </dgm:t>
    </dgm:pt>
    <dgm:pt modelId="{77EA9645-4050-4885-B584-D434FF1D7009}" type="sibTrans" cxnId="{782F8426-1180-4DB7-9C38-58329CD0AC6D}">
      <dgm:prSet/>
      <dgm:spPr/>
      <dgm:t>
        <a:bodyPr/>
        <a:lstStyle/>
        <a:p>
          <a:endParaRPr lang="en-IN" sz="2400"/>
        </a:p>
      </dgm:t>
    </dgm:pt>
    <dgm:pt modelId="{0162B609-7C55-49D8-8D1B-7793BBBF8D65}">
      <dgm:prSet phldrT="[Text]" custT="1"/>
      <dgm:spPr>
        <a:xfrm>
          <a:off x="4313039"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Advance Diploma in Industrial Safety</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61F4105C-3844-4E98-8017-52F024D7C12E}" type="parTrans" cxnId="{6BA3764E-53B8-440E-B02F-EF7B9CA262A6}">
      <dgm:prSet/>
      <dgm:spPr/>
      <dgm:t>
        <a:bodyPr/>
        <a:lstStyle/>
        <a:p>
          <a:endParaRPr lang="en-IN" sz="2400"/>
        </a:p>
      </dgm:t>
    </dgm:pt>
    <dgm:pt modelId="{241D0487-F714-47CD-97F4-E3DA8975D73B}" type="sibTrans" cxnId="{6BA3764E-53B8-440E-B02F-EF7B9CA262A6}">
      <dgm:prSet/>
      <dgm:spPr/>
      <dgm:t>
        <a:bodyPr/>
        <a:lstStyle/>
        <a:p>
          <a:endParaRPr lang="en-IN" sz="2400"/>
        </a:p>
      </dgm:t>
    </dgm:pt>
    <dgm:pt modelId="{C38D5F0B-7FFC-4A20-9079-84A618F7A00C}">
      <dgm:prSet custT="1"/>
      <dgm:spPr>
        <a:xfrm>
          <a:off x="6467094" y="649135"/>
          <a:ext cx="1889521" cy="75580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050" dirty="0">
              <a:solidFill>
                <a:sysClr val="window" lastClr="FFFFFF"/>
              </a:solidFill>
              <a:latin typeface="Calibri" panose="020F0502020204030204"/>
              <a:ea typeface="+mn-ea"/>
              <a:cs typeface="+mn-cs"/>
            </a:rPr>
            <a:t>Ajay Pandey</a:t>
          </a:r>
        </a:p>
        <a:p>
          <a:pPr>
            <a:buNone/>
          </a:pPr>
          <a:r>
            <a:rPr lang="en-US" sz="1050" dirty="0">
              <a:solidFill>
                <a:sysClr val="window" lastClr="FFFFFF"/>
              </a:solidFill>
              <a:latin typeface="Calibri" panose="020F0502020204030204"/>
              <a:ea typeface="+mn-ea"/>
              <a:cs typeface="+mn-cs"/>
            </a:rPr>
            <a:t>Manager ETP</a:t>
          </a:r>
        </a:p>
      </dgm:t>
    </dgm:pt>
    <dgm:pt modelId="{68506FC5-FB0A-4ABE-8ECA-69809EF3AD47}" type="parTrans" cxnId="{8E0415AF-2E42-4169-AFEB-0ECE60AB9243}">
      <dgm:prSet/>
      <dgm:spPr/>
      <dgm:t>
        <a:bodyPr/>
        <a:lstStyle/>
        <a:p>
          <a:endParaRPr lang="en-IN" sz="2400"/>
        </a:p>
      </dgm:t>
    </dgm:pt>
    <dgm:pt modelId="{C5CC0793-0765-4E0C-AEF8-82025DBE77C0}" type="sibTrans" cxnId="{8E0415AF-2E42-4169-AFEB-0ECE60AB9243}">
      <dgm:prSet/>
      <dgm:spPr/>
      <dgm:t>
        <a:bodyPr/>
        <a:lstStyle/>
        <a:p>
          <a:endParaRPr lang="en-IN" sz="2400"/>
        </a:p>
      </dgm:t>
    </dgm:pt>
    <dgm:pt modelId="{706F65ED-2CE7-4E10-9D9F-9B06A4DFA154}">
      <dgm:prSet custT="1"/>
      <dgm:spPr>
        <a:xfrm>
          <a:off x="6467094"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B. Sc. </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8705EDAD-23DC-4E10-B719-CA9B18D98562}" type="parTrans" cxnId="{DFCED734-74F8-479F-8E47-621CDDA8DABD}">
      <dgm:prSet/>
      <dgm:spPr/>
      <dgm:t>
        <a:bodyPr/>
        <a:lstStyle/>
        <a:p>
          <a:endParaRPr lang="en-IN" sz="2400"/>
        </a:p>
      </dgm:t>
    </dgm:pt>
    <dgm:pt modelId="{95E27023-DB05-4B30-91A8-1F5F7093923C}" type="sibTrans" cxnId="{DFCED734-74F8-479F-8E47-621CDDA8DABD}">
      <dgm:prSet/>
      <dgm:spPr/>
      <dgm:t>
        <a:bodyPr/>
        <a:lstStyle/>
        <a:p>
          <a:endParaRPr lang="en-IN" sz="2400"/>
        </a:p>
      </dgm:t>
    </dgm:pt>
    <dgm:pt modelId="{98124E22-5552-4CD0-8C1C-B5F86B43E655}">
      <dgm:prSet custT="1"/>
      <dgm:spPr>
        <a:xfrm>
          <a:off x="6467094"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Morarjee Textiles : Indorama Synthesis</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7DBEE27C-E09A-4880-B810-F6ED6078D958}" type="parTrans" cxnId="{D03C99D4-1A8B-47AB-9CBC-51C59EAFF206}">
      <dgm:prSet/>
      <dgm:spPr/>
      <dgm:t>
        <a:bodyPr/>
        <a:lstStyle/>
        <a:p>
          <a:endParaRPr lang="en-IN" sz="2400"/>
        </a:p>
      </dgm:t>
    </dgm:pt>
    <dgm:pt modelId="{A1700922-A092-48E4-928E-06024A95D419}" type="sibTrans" cxnId="{D03C99D4-1A8B-47AB-9CBC-51C59EAFF206}">
      <dgm:prSet/>
      <dgm:spPr/>
      <dgm:t>
        <a:bodyPr/>
        <a:lstStyle/>
        <a:p>
          <a:endParaRPr lang="en-IN" sz="2400"/>
        </a:p>
      </dgm:t>
    </dgm:pt>
    <dgm:pt modelId="{2F774D3C-603B-4D3C-AD49-5738F749192F}">
      <dgm:prSet custT="1"/>
      <dgm:spPr>
        <a:xfrm>
          <a:off x="6467094"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30 years of experience</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16930F20-2906-42F8-BF9B-F0E040640C3F}" type="sibTrans" cxnId="{76F2DCF8-4F4A-4D66-B266-057B15B26204}">
      <dgm:prSet/>
      <dgm:spPr/>
      <dgm:t>
        <a:bodyPr/>
        <a:lstStyle/>
        <a:p>
          <a:endParaRPr lang="en-IN" sz="2400"/>
        </a:p>
      </dgm:t>
    </dgm:pt>
    <dgm:pt modelId="{FAEBDF46-76A0-4F06-8F62-3AE81EB06F84}" type="parTrans" cxnId="{76F2DCF8-4F4A-4D66-B266-057B15B26204}">
      <dgm:prSet/>
      <dgm:spPr/>
      <dgm:t>
        <a:bodyPr/>
        <a:lstStyle/>
        <a:p>
          <a:endParaRPr lang="en-IN" sz="2400"/>
        </a:p>
      </dgm:t>
    </dgm:pt>
    <dgm:pt modelId="{4F1D4D1C-60E3-4FDE-B382-2C8DB9C85491}">
      <dgm:prSet custT="1"/>
      <dgm:spPr>
        <a:xfrm>
          <a:off x="6467094"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 Diploma in Pollution Control Board</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D99BB4A8-1598-45B1-B6A6-E31B54E37517}" type="parTrans" cxnId="{899AC346-9E84-4FA5-9EE3-A067AFCEEA0E}">
      <dgm:prSet/>
      <dgm:spPr/>
      <dgm:t>
        <a:bodyPr/>
        <a:lstStyle/>
        <a:p>
          <a:endParaRPr lang="en-IN" sz="2400"/>
        </a:p>
      </dgm:t>
    </dgm:pt>
    <dgm:pt modelId="{E1FCE8EE-A964-408E-96EA-A372E6E39D22}" type="sibTrans" cxnId="{899AC346-9E84-4FA5-9EE3-A067AFCEEA0E}">
      <dgm:prSet/>
      <dgm:spPr/>
      <dgm:t>
        <a:bodyPr/>
        <a:lstStyle/>
        <a:p>
          <a:endParaRPr lang="en-IN" sz="2400"/>
        </a:p>
      </dgm:t>
    </dgm:pt>
    <dgm:pt modelId="{5D44DCD8-7E5D-4448-8557-4E6E08A88679}">
      <dgm:prSet custT="1"/>
      <dgm:spPr>
        <a:xfrm>
          <a:off x="8621148" y="649135"/>
          <a:ext cx="1889521" cy="75580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050" dirty="0">
              <a:solidFill>
                <a:sysClr val="window" lastClr="FFFFFF"/>
              </a:solidFill>
              <a:latin typeface="Calibri" panose="020F0502020204030204"/>
              <a:ea typeface="+mn-ea"/>
              <a:cs typeface="+mn-cs"/>
            </a:rPr>
            <a:t>Dishali Hirulkar</a:t>
          </a:r>
        </a:p>
        <a:p>
          <a:pPr>
            <a:buNone/>
          </a:pPr>
          <a:r>
            <a:rPr lang="en-US" sz="1050" dirty="0">
              <a:solidFill>
                <a:sysClr val="window" lastClr="FFFFFF"/>
              </a:solidFill>
              <a:latin typeface="Calibri" panose="020F0502020204030204"/>
              <a:ea typeface="+mn-ea"/>
              <a:cs typeface="+mn-cs"/>
            </a:rPr>
            <a:t>Environmental Engineer ETP</a:t>
          </a:r>
          <a:endParaRPr lang="en-IN" sz="1050" dirty="0">
            <a:solidFill>
              <a:sysClr val="window" lastClr="FFFFFF"/>
            </a:solidFill>
            <a:latin typeface="Calibri" panose="020F0502020204030204"/>
            <a:ea typeface="+mn-ea"/>
            <a:cs typeface="+mn-cs"/>
          </a:endParaRPr>
        </a:p>
      </dgm:t>
    </dgm:pt>
    <dgm:pt modelId="{BB42402C-8B9B-45F8-9A1F-6A975D89797D}" type="parTrans" cxnId="{7425627C-B40B-43F6-BDD9-3B465DF1B913}">
      <dgm:prSet/>
      <dgm:spPr/>
      <dgm:t>
        <a:bodyPr/>
        <a:lstStyle/>
        <a:p>
          <a:endParaRPr lang="en-IN" sz="2400"/>
        </a:p>
      </dgm:t>
    </dgm:pt>
    <dgm:pt modelId="{32898335-A427-4B75-83C8-A28E66A8B3E0}" type="sibTrans" cxnId="{7425627C-B40B-43F6-BDD9-3B465DF1B913}">
      <dgm:prSet/>
      <dgm:spPr/>
      <dgm:t>
        <a:bodyPr/>
        <a:lstStyle/>
        <a:p>
          <a:endParaRPr lang="en-IN" sz="2400"/>
        </a:p>
      </dgm:t>
    </dgm:pt>
    <dgm:pt modelId="{26F8DDED-DBB7-4D3D-9754-2F482C5088EE}">
      <dgm:prSet custT="1"/>
      <dgm:spPr>
        <a:xfrm>
          <a:off x="8621148"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 M. Tech. Environment</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EB5189B7-6393-46E4-B4B2-CF64B89BCCDD}" type="parTrans" cxnId="{FEC72AA4-307C-4F61-9C33-B55487EEA962}">
      <dgm:prSet/>
      <dgm:spPr/>
      <dgm:t>
        <a:bodyPr/>
        <a:lstStyle/>
        <a:p>
          <a:endParaRPr lang="en-IN" sz="2400"/>
        </a:p>
      </dgm:t>
    </dgm:pt>
    <dgm:pt modelId="{98AEC770-2F01-4640-BAD8-2165E737D3E2}" type="sibTrans" cxnId="{FEC72AA4-307C-4F61-9C33-B55487EEA962}">
      <dgm:prSet/>
      <dgm:spPr/>
      <dgm:t>
        <a:bodyPr/>
        <a:lstStyle/>
        <a:p>
          <a:endParaRPr lang="en-IN" sz="2400"/>
        </a:p>
      </dgm:t>
    </dgm:pt>
    <dgm:pt modelId="{E337758A-544C-4C9E-B62C-5521D866F98A}">
      <dgm:prSet custT="1"/>
      <dgm:spPr>
        <a:xfrm>
          <a:off x="8621148"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03 years of experience</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9AC289AF-9345-41A1-9DF0-DCC058436E01}" type="parTrans" cxnId="{26BF434E-98A9-4F69-8914-4330C103FDF7}">
      <dgm:prSet/>
      <dgm:spPr/>
      <dgm:t>
        <a:bodyPr/>
        <a:lstStyle/>
        <a:p>
          <a:endParaRPr lang="en-IN" sz="2400"/>
        </a:p>
      </dgm:t>
    </dgm:pt>
    <dgm:pt modelId="{4DD6ACBE-519E-4CFB-B56A-954290D636DD}" type="sibTrans" cxnId="{26BF434E-98A9-4F69-8914-4330C103FDF7}">
      <dgm:prSet/>
      <dgm:spPr/>
      <dgm:t>
        <a:bodyPr/>
        <a:lstStyle/>
        <a:p>
          <a:endParaRPr lang="en-IN" sz="2400"/>
        </a:p>
      </dgm:t>
    </dgm:pt>
    <dgm:pt modelId="{F3EEEE9E-DEBD-433C-B586-EB8854CF8BF3}">
      <dgm:prSet custT="1"/>
      <dgm:spPr>
        <a:xfrm>
          <a:off x="8621148"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National Environmental Engineering &amp; Research Institute</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3933BC5E-5724-4333-BB79-15A9D40689D3}" type="parTrans" cxnId="{83F08A86-517E-499D-925C-DD391211FA8F}">
      <dgm:prSet/>
      <dgm:spPr/>
      <dgm:t>
        <a:bodyPr/>
        <a:lstStyle/>
        <a:p>
          <a:endParaRPr lang="en-IN" sz="2400"/>
        </a:p>
      </dgm:t>
    </dgm:pt>
    <dgm:pt modelId="{3484C425-B01B-460A-A3C2-9AAACE467EF1}" type="sibTrans" cxnId="{83F08A86-517E-499D-925C-DD391211FA8F}">
      <dgm:prSet/>
      <dgm:spPr/>
      <dgm:t>
        <a:bodyPr/>
        <a:lstStyle/>
        <a:p>
          <a:endParaRPr lang="en-IN" sz="2400"/>
        </a:p>
      </dgm:t>
    </dgm:pt>
    <dgm:pt modelId="{9B11B1CC-8785-40B3-93E7-BC5678ACC7CE}">
      <dgm:prSet custT="1"/>
      <dgm:spPr>
        <a:xfrm>
          <a:off x="8621148" y="1404944"/>
          <a:ext cx="1889521" cy="285480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Advance Diploma in Industrial Safety</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BF7499D4-7BB4-4555-947F-138C2A55DDFE}" type="parTrans" cxnId="{AEAA7C43-C5B8-4D6F-B86E-644800014930}">
      <dgm:prSet/>
      <dgm:spPr/>
      <dgm:t>
        <a:bodyPr/>
        <a:lstStyle/>
        <a:p>
          <a:endParaRPr lang="en-IN" sz="2400"/>
        </a:p>
      </dgm:t>
    </dgm:pt>
    <dgm:pt modelId="{49309C8A-3515-41A6-AE04-97DF0CDFE6E7}" type="sibTrans" cxnId="{AEAA7C43-C5B8-4D6F-B86E-644800014930}">
      <dgm:prSet/>
      <dgm:spPr/>
      <dgm:t>
        <a:bodyPr/>
        <a:lstStyle/>
        <a:p>
          <a:endParaRPr lang="en-IN" sz="2400"/>
        </a:p>
      </dgm:t>
    </dgm:pt>
    <dgm:pt modelId="{87E0F4B7-2D1C-49E9-B983-84EA608C57D4}">
      <dgm:prSet phldrT="[Text]" custT="1"/>
      <dgm:spPr>
        <a:xfrm>
          <a:off x="2158984" y="1404944"/>
          <a:ext cx="1889521" cy="2854800"/>
        </a:xfr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050" dirty="0">
              <a:solidFill>
                <a:sysClr val="windowText" lastClr="000000">
                  <a:hueOff val="0"/>
                  <a:satOff val="0"/>
                  <a:lumOff val="0"/>
                  <a:alphaOff val="0"/>
                </a:sysClr>
              </a:solidFill>
              <a:latin typeface="Calibri" panose="020F0502020204030204"/>
              <a:ea typeface="+mn-ea"/>
              <a:cs typeface="+mn-cs"/>
            </a:rPr>
            <a:t>-</a:t>
          </a:r>
          <a:endParaRPr lang="en-IN" sz="1050" dirty="0">
            <a:solidFill>
              <a:sysClr val="windowText" lastClr="000000">
                <a:hueOff val="0"/>
                <a:satOff val="0"/>
                <a:lumOff val="0"/>
                <a:alphaOff val="0"/>
              </a:sysClr>
            </a:solidFill>
            <a:latin typeface="Calibri" panose="020F0502020204030204"/>
            <a:ea typeface="+mn-ea"/>
            <a:cs typeface="+mn-cs"/>
          </a:endParaRPr>
        </a:p>
      </dgm:t>
    </dgm:pt>
    <dgm:pt modelId="{F7E15223-005B-4841-B46B-4C5C2DB585A6}" type="parTrans" cxnId="{BB76CC6C-11D5-45EA-A423-768EF8B58CDB}">
      <dgm:prSet/>
      <dgm:spPr/>
      <dgm:t>
        <a:bodyPr/>
        <a:lstStyle/>
        <a:p>
          <a:endParaRPr lang="en-IN"/>
        </a:p>
      </dgm:t>
    </dgm:pt>
    <dgm:pt modelId="{32B1437A-726C-4919-9833-2A2DE9BEB101}" type="sibTrans" cxnId="{BB76CC6C-11D5-45EA-A423-768EF8B58CDB}">
      <dgm:prSet/>
      <dgm:spPr/>
      <dgm:t>
        <a:bodyPr/>
        <a:lstStyle/>
        <a:p>
          <a:endParaRPr lang="en-IN"/>
        </a:p>
      </dgm:t>
    </dgm:pt>
    <dgm:pt modelId="{A58CF8B1-3E33-4B27-87C6-471E27829C43}" type="pres">
      <dgm:prSet presAssocID="{FD39A651-9203-435C-BEAE-84768D683963}" presName="Name0" presStyleCnt="0">
        <dgm:presLayoutVars>
          <dgm:dir/>
          <dgm:animLvl val="lvl"/>
          <dgm:resizeHandles val="exact"/>
        </dgm:presLayoutVars>
      </dgm:prSet>
      <dgm:spPr/>
    </dgm:pt>
    <dgm:pt modelId="{C19DA06F-6C73-4058-AF09-41B8882C223F}" type="pres">
      <dgm:prSet presAssocID="{51761590-B2F5-4A5A-95E9-284BD28CC322}" presName="composite" presStyleCnt="0"/>
      <dgm:spPr/>
    </dgm:pt>
    <dgm:pt modelId="{F98E6EE4-4DE5-4A8C-AB27-E5F932C5779C}" type="pres">
      <dgm:prSet presAssocID="{51761590-B2F5-4A5A-95E9-284BD28CC322}" presName="parTx" presStyleLbl="alignNode1" presStyleIdx="0" presStyleCnt="5">
        <dgm:presLayoutVars>
          <dgm:chMax val="0"/>
          <dgm:chPref val="0"/>
          <dgm:bulletEnabled val="1"/>
        </dgm:presLayoutVars>
      </dgm:prSet>
      <dgm:spPr/>
    </dgm:pt>
    <dgm:pt modelId="{D2F85F76-44B9-4420-B064-47ED389779E2}" type="pres">
      <dgm:prSet presAssocID="{51761590-B2F5-4A5A-95E9-284BD28CC322}" presName="desTx" presStyleLbl="alignAccFollowNode1" presStyleIdx="0" presStyleCnt="5">
        <dgm:presLayoutVars>
          <dgm:bulletEnabled val="1"/>
        </dgm:presLayoutVars>
      </dgm:prSet>
      <dgm:spPr/>
    </dgm:pt>
    <dgm:pt modelId="{AB4ECDE6-FDAA-46A4-AC54-19234C04E799}" type="pres">
      <dgm:prSet presAssocID="{69504F77-FC73-4310-9BCD-9C3C01692F43}" presName="space" presStyleCnt="0"/>
      <dgm:spPr/>
    </dgm:pt>
    <dgm:pt modelId="{DB2057E9-5FDF-47D6-9C9A-A1FA00C00A5C}" type="pres">
      <dgm:prSet presAssocID="{16DA352D-CB24-4088-AE43-C4FC92D11B92}" presName="composite" presStyleCnt="0"/>
      <dgm:spPr/>
    </dgm:pt>
    <dgm:pt modelId="{A6130D0B-8F40-4C92-A92B-BC8D8086684F}" type="pres">
      <dgm:prSet presAssocID="{16DA352D-CB24-4088-AE43-C4FC92D11B92}" presName="parTx" presStyleLbl="alignNode1" presStyleIdx="1" presStyleCnt="5">
        <dgm:presLayoutVars>
          <dgm:chMax val="0"/>
          <dgm:chPref val="0"/>
          <dgm:bulletEnabled val="1"/>
        </dgm:presLayoutVars>
      </dgm:prSet>
      <dgm:spPr/>
    </dgm:pt>
    <dgm:pt modelId="{9FEAC859-18B4-4DCB-80E8-A00B6B35BEE9}" type="pres">
      <dgm:prSet presAssocID="{16DA352D-CB24-4088-AE43-C4FC92D11B92}" presName="desTx" presStyleLbl="alignAccFollowNode1" presStyleIdx="1" presStyleCnt="5">
        <dgm:presLayoutVars>
          <dgm:bulletEnabled val="1"/>
        </dgm:presLayoutVars>
      </dgm:prSet>
      <dgm:spPr>
        <a:prstGeom prst="rect">
          <a:avLst/>
        </a:prstGeom>
      </dgm:spPr>
    </dgm:pt>
    <dgm:pt modelId="{57D72052-221F-4C61-88B8-766805661B08}" type="pres">
      <dgm:prSet presAssocID="{8ECE164F-91C3-47C6-BEC3-03750BF74CAF}" presName="space" presStyleCnt="0"/>
      <dgm:spPr/>
    </dgm:pt>
    <dgm:pt modelId="{3B18FECB-E3AE-4054-856C-5015C55DF0F1}" type="pres">
      <dgm:prSet presAssocID="{6C97F9EB-DD7B-4FFF-B434-ACE24729955C}" presName="composite" presStyleCnt="0"/>
      <dgm:spPr/>
    </dgm:pt>
    <dgm:pt modelId="{3F30BA06-9ECB-45D4-8CD5-1BA029D53223}" type="pres">
      <dgm:prSet presAssocID="{6C97F9EB-DD7B-4FFF-B434-ACE24729955C}" presName="parTx" presStyleLbl="alignNode1" presStyleIdx="2" presStyleCnt="5">
        <dgm:presLayoutVars>
          <dgm:chMax val="0"/>
          <dgm:chPref val="0"/>
          <dgm:bulletEnabled val="1"/>
        </dgm:presLayoutVars>
      </dgm:prSet>
      <dgm:spPr/>
    </dgm:pt>
    <dgm:pt modelId="{87408E7B-BC10-4441-A0E7-4E6628025193}" type="pres">
      <dgm:prSet presAssocID="{6C97F9EB-DD7B-4FFF-B434-ACE24729955C}" presName="desTx" presStyleLbl="alignAccFollowNode1" presStyleIdx="2" presStyleCnt="5">
        <dgm:presLayoutVars>
          <dgm:bulletEnabled val="1"/>
        </dgm:presLayoutVars>
      </dgm:prSet>
      <dgm:spPr/>
    </dgm:pt>
    <dgm:pt modelId="{CA162833-BBC4-43E6-8675-A1E9970FCBD4}" type="pres">
      <dgm:prSet presAssocID="{DB9CB114-AE78-4FA0-AA76-81ACE208A1CA}" presName="space" presStyleCnt="0"/>
      <dgm:spPr/>
    </dgm:pt>
    <dgm:pt modelId="{BC66D14B-D46F-4C44-8448-0132D4C0F67F}" type="pres">
      <dgm:prSet presAssocID="{C38D5F0B-7FFC-4A20-9079-84A618F7A00C}" presName="composite" presStyleCnt="0"/>
      <dgm:spPr/>
    </dgm:pt>
    <dgm:pt modelId="{6C7B44DB-A02D-4647-B8B3-F28CA8DF8AF6}" type="pres">
      <dgm:prSet presAssocID="{C38D5F0B-7FFC-4A20-9079-84A618F7A00C}" presName="parTx" presStyleLbl="alignNode1" presStyleIdx="3" presStyleCnt="5">
        <dgm:presLayoutVars>
          <dgm:chMax val="0"/>
          <dgm:chPref val="0"/>
          <dgm:bulletEnabled val="1"/>
        </dgm:presLayoutVars>
      </dgm:prSet>
      <dgm:spPr/>
    </dgm:pt>
    <dgm:pt modelId="{5083B122-F3AE-46F1-8B98-0C8050BFDB1F}" type="pres">
      <dgm:prSet presAssocID="{C38D5F0B-7FFC-4A20-9079-84A618F7A00C}" presName="desTx" presStyleLbl="alignAccFollowNode1" presStyleIdx="3" presStyleCnt="5">
        <dgm:presLayoutVars>
          <dgm:bulletEnabled val="1"/>
        </dgm:presLayoutVars>
      </dgm:prSet>
      <dgm:spPr/>
    </dgm:pt>
    <dgm:pt modelId="{5A45AB66-AA33-48E1-B3BC-383015EF60C4}" type="pres">
      <dgm:prSet presAssocID="{C5CC0793-0765-4E0C-AEF8-82025DBE77C0}" presName="space" presStyleCnt="0"/>
      <dgm:spPr/>
    </dgm:pt>
    <dgm:pt modelId="{E546193D-DFCA-409E-B419-ED9C6811DA6D}" type="pres">
      <dgm:prSet presAssocID="{5D44DCD8-7E5D-4448-8557-4E6E08A88679}" presName="composite" presStyleCnt="0"/>
      <dgm:spPr/>
    </dgm:pt>
    <dgm:pt modelId="{A85FB52E-4C4F-4F3B-9DE1-E62077730866}" type="pres">
      <dgm:prSet presAssocID="{5D44DCD8-7E5D-4448-8557-4E6E08A88679}" presName="parTx" presStyleLbl="alignNode1" presStyleIdx="4" presStyleCnt="5">
        <dgm:presLayoutVars>
          <dgm:chMax val="0"/>
          <dgm:chPref val="0"/>
          <dgm:bulletEnabled val="1"/>
        </dgm:presLayoutVars>
      </dgm:prSet>
      <dgm:spPr/>
    </dgm:pt>
    <dgm:pt modelId="{188B6EE4-3071-439C-B7D5-DFED714DE228}" type="pres">
      <dgm:prSet presAssocID="{5D44DCD8-7E5D-4448-8557-4E6E08A88679}" presName="desTx" presStyleLbl="alignAccFollowNode1" presStyleIdx="4" presStyleCnt="5">
        <dgm:presLayoutVars>
          <dgm:bulletEnabled val="1"/>
        </dgm:presLayoutVars>
      </dgm:prSet>
      <dgm:spPr/>
    </dgm:pt>
  </dgm:ptLst>
  <dgm:cxnLst>
    <dgm:cxn modelId="{80C00801-ACB2-436D-ACDA-CC396C0E9946}" srcId="{51761590-B2F5-4A5A-95E9-284BD28CC322}" destId="{32F930EC-E2AB-479A-B558-6E0FB473996A}" srcOrd="1" destOrd="0" parTransId="{F22ADF6E-CE16-4B81-8704-8A56D97FB641}" sibTransId="{1FEB7F9A-F5DF-41C0-9B86-3BEB8F2B7B8B}"/>
    <dgm:cxn modelId="{ADF28E01-7CFC-4827-9FA8-5BDDD11B8B67}" type="presOf" srcId="{32F930EC-E2AB-479A-B558-6E0FB473996A}" destId="{D2F85F76-44B9-4420-B064-47ED389779E2}" srcOrd="0" destOrd="1" presId="urn:microsoft.com/office/officeart/2005/8/layout/hList1"/>
    <dgm:cxn modelId="{5334A502-349C-42CF-8B6E-541D1A253FF0}" type="presOf" srcId="{706F65ED-2CE7-4E10-9D9F-9B06A4DFA154}" destId="{5083B122-F3AE-46F1-8B98-0C8050BFDB1F}" srcOrd="0" destOrd="0" presId="urn:microsoft.com/office/officeart/2005/8/layout/hList1"/>
    <dgm:cxn modelId="{BA6DE802-37C6-4B2C-AAE4-E217512C0F2E}" srcId="{16DA352D-CB24-4088-AE43-C4FC92D11B92}" destId="{FB48013D-AA40-44DA-A38D-7C4ACACE2DC1}" srcOrd="1" destOrd="0" parTransId="{26A61147-E628-4F5D-BC53-2B1D5A8BF251}" sibTransId="{61F22240-840F-486F-AD40-FE1DFCF55BBE}"/>
    <dgm:cxn modelId="{A8614B0E-DAE4-4AF2-AF30-6E68E8E9FA9B}" srcId="{51761590-B2F5-4A5A-95E9-284BD28CC322}" destId="{3A973E2B-654A-4DF0-A9B5-161C78AC6EA9}" srcOrd="0" destOrd="0" parTransId="{D24C7203-84E8-43FE-AB5B-8A33614AA642}" sibTransId="{42F8AB6F-64F1-4386-B80B-DB3ADF2DD332}"/>
    <dgm:cxn modelId="{51363713-3C43-47FE-9F70-C54AA9E199DA}" type="presOf" srcId="{D69F2F13-1331-4856-80A0-CF8305445B0E}" destId="{87408E7B-BC10-4441-A0E7-4E6628025193}" srcOrd="0" destOrd="0" presId="urn:microsoft.com/office/officeart/2005/8/layout/hList1"/>
    <dgm:cxn modelId="{7DB4EB1E-4B3E-4837-B40B-9339A254E915}" type="presOf" srcId="{2F774D3C-603B-4D3C-AD49-5738F749192F}" destId="{5083B122-F3AE-46F1-8B98-0C8050BFDB1F}" srcOrd="0" destOrd="1" presId="urn:microsoft.com/office/officeart/2005/8/layout/hList1"/>
    <dgm:cxn modelId="{782F8426-1180-4DB7-9C38-58329CD0AC6D}" srcId="{6C97F9EB-DD7B-4FFF-B434-ACE24729955C}" destId="{A2F5EF49-F2AE-4F1F-B42D-17FC4CF3DE6E}" srcOrd="2" destOrd="0" parTransId="{2CF8BFC4-CA7C-41EB-8BEA-006B9F90F1CD}" sibTransId="{77EA9645-4050-4885-B584-D434FF1D7009}"/>
    <dgm:cxn modelId="{13936A29-CBBE-4E4B-A0EB-48D66EF1260B}" type="presOf" srcId="{F3EEEE9E-DEBD-433C-B586-EB8854CF8BF3}" destId="{188B6EE4-3071-439C-B7D5-DFED714DE228}" srcOrd="0" destOrd="2" presId="urn:microsoft.com/office/officeart/2005/8/layout/hList1"/>
    <dgm:cxn modelId="{DFCED734-74F8-479F-8E47-621CDDA8DABD}" srcId="{C38D5F0B-7FFC-4A20-9079-84A618F7A00C}" destId="{706F65ED-2CE7-4E10-9D9F-9B06A4DFA154}" srcOrd="0" destOrd="0" parTransId="{8705EDAD-23DC-4E10-B719-CA9B18D98562}" sibTransId="{95E27023-DB05-4B30-91A8-1F5F7093923C}"/>
    <dgm:cxn modelId="{4D92C261-F253-4B9F-A850-6EBB3C060630}" srcId="{FD39A651-9203-435C-BEAE-84768D683963}" destId="{16DA352D-CB24-4088-AE43-C4FC92D11B92}" srcOrd="1" destOrd="0" parTransId="{6B684903-7659-4742-AE7B-832E1D209E37}" sibTransId="{8ECE164F-91C3-47C6-BEC3-03750BF74CAF}"/>
    <dgm:cxn modelId="{AEAA7C43-C5B8-4D6F-B86E-644800014930}" srcId="{5D44DCD8-7E5D-4448-8557-4E6E08A88679}" destId="{9B11B1CC-8785-40B3-93E7-BC5678ACC7CE}" srcOrd="3" destOrd="0" parTransId="{BF7499D4-7BB4-4555-947F-138C2A55DDFE}" sibTransId="{49309C8A-3515-41A6-AE04-97DF0CDFE6E7}"/>
    <dgm:cxn modelId="{606D5F44-5DCD-4EC9-875A-CA88F2B28EC3}" type="presOf" srcId="{5D44DCD8-7E5D-4448-8557-4E6E08A88679}" destId="{A85FB52E-4C4F-4F3B-9DE1-E62077730866}" srcOrd="0" destOrd="0" presId="urn:microsoft.com/office/officeart/2005/8/layout/hList1"/>
    <dgm:cxn modelId="{899AC346-9E84-4FA5-9EE3-A067AFCEEA0E}" srcId="{C38D5F0B-7FFC-4A20-9079-84A618F7A00C}" destId="{4F1D4D1C-60E3-4FDE-B382-2C8DB9C85491}" srcOrd="3" destOrd="0" parTransId="{D99BB4A8-1598-45B1-B6A6-E31B54E37517}" sibTransId="{E1FCE8EE-A964-408E-96EA-A372E6E39D22}"/>
    <dgm:cxn modelId="{7E116567-FF64-4A0B-9C47-9990FC8FCA62}" type="presOf" srcId="{6C97F9EB-DD7B-4FFF-B434-ACE24729955C}" destId="{3F30BA06-9ECB-45D4-8CD5-1BA029D53223}" srcOrd="0" destOrd="0" presId="urn:microsoft.com/office/officeart/2005/8/layout/hList1"/>
    <dgm:cxn modelId="{1B68C54C-EA6E-4F2D-9115-C082F64AF74F}" type="presOf" srcId="{51761590-B2F5-4A5A-95E9-284BD28CC322}" destId="{F98E6EE4-4DE5-4A8C-AB27-E5F932C5779C}" srcOrd="0" destOrd="0" presId="urn:microsoft.com/office/officeart/2005/8/layout/hList1"/>
    <dgm:cxn modelId="{BB76CC6C-11D5-45EA-A423-768EF8B58CDB}" srcId="{16DA352D-CB24-4088-AE43-C4FC92D11B92}" destId="{87E0F4B7-2D1C-49E9-B983-84EA608C57D4}" srcOrd="3" destOrd="0" parTransId="{F7E15223-005B-4841-B46B-4C5C2DB585A6}" sibTransId="{32B1437A-726C-4919-9833-2A2DE9BEB101}"/>
    <dgm:cxn modelId="{26BF434E-98A9-4F69-8914-4330C103FDF7}" srcId="{5D44DCD8-7E5D-4448-8557-4E6E08A88679}" destId="{E337758A-544C-4C9E-B62C-5521D866F98A}" srcOrd="1" destOrd="0" parTransId="{9AC289AF-9345-41A1-9DF0-DCC058436E01}" sibTransId="{4DD6ACBE-519E-4CFB-B56A-954290D636DD}"/>
    <dgm:cxn modelId="{6BA3764E-53B8-440E-B02F-EF7B9CA262A6}" srcId="{6C97F9EB-DD7B-4FFF-B434-ACE24729955C}" destId="{0162B609-7C55-49D8-8D1B-7793BBBF8D65}" srcOrd="3" destOrd="0" parTransId="{61F4105C-3844-4E98-8017-52F024D7C12E}" sibTransId="{241D0487-F714-47CD-97F4-E3DA8975D73B}"/>
    <dgm:cxn modelId="{C0B56854-D3CD-4B58-AEA2-9BAE8B10635D}" srcId="{16DA352D-CB24-4088-AE43-C4FC92D11B92}" destId="{A8F004A5-F548-44BD-9D7B-D854ADBB22DF}" srcOrd="0" destOrd="0" parTransId="{3D04AD0D-9139-44E2-9862-90B0F4380505}" sibTransId="{46BF468C-D75A-4595-8FB1-DDC57248E2A9}"/>
    <dgm:cxn modelId="{A0CD1D75-4B73-4AEB-947B-7A7E2C44EA2F}" type="presOf" srcId="{6D80717C-E7AF-49B2-A22D-58C8E17371DA}" destId="{87408E7B-BC10-4441-A0E7-4E6628025193}" srcOrd="0" destOrd="1" presId="urn:microsoft.com/office/officeart/2005/8/layout/hList1"/>
    <dgm:cxn modelId="{7425627C-B40B-43F6-BDD9-3B465DF1B913}" srcId="{FD39A651-9203-435C-BEAE-84768D683963}" destId="{5D44DCD8-7E5D-4448-8557-4E6E08A88679}" srcOrd="4" destOrd="0" parTransId="{BB42402C-8B9B-45F8-9A1F-6A975D89797D}" sibTransId="{32898335-A427-4B75-83C8-A28E66A8B3E0}"/>
    <dgm:cxn modelId="{5503C87C-3E50-45F5-8580-C605C8A21BE8}" type="presOf" srcId="{87E0F4B7-2D1C-49E9-B983-84EA608C57D4}" destId="{9FEAC859-18B4-4DCB-80E8-A00B6B35BEE9}" srcOrd="0" destOrd="3" presId="urn:microsoft.com/office/officeart/2005/8/layout/hList1"/>
    <dgm:cxn modelId="{83F08A86-517E-499D-925C-DD391211FA8F}" srcId="{5D44DCD8-7E5D-4448-8557-4E6E08A88679}" destId="{F3EEEE9E-DEBD-433C-B586-EB8854CF8BF3}" srcOrd="2" destOrd="0" parTransId="{3933BC5E-5724-4333-BB79-15A9D40689D3}" sibTransId="{3484C425-B01B-460A-A3C2-9AAACE467EF1}"/>
    <dgm:cxn modelId="{4496BF88-631E-4F4F-926A-F0575310B4B8}" type="presOf" srcId="{FD39A651-9203-435C-BEAE-84768D683963}" destId="{A58CF8B1-3E33-4B27-87C6-471E27829C43}" srcOrd="0" destOrd="0" presId="urn:microsoft.com/office/officeart/2005/8/layout/hList1"/>
    <dgm:cxn modelId="{F29C398B-B4C6-4AF9-95D3-F1207D607B3D}" srcId="{6C97F9EB-DD7B-4FFF-B434-ACE24729955C}" destId="{D69F2F13-1331-4856-80A0-CF8305445B0E}" srcOrd="0" destOrd="0" parTransId="{34B32DDD-6B4F-40FB-8A09-B2B8CAF8DAC3}" sibTransId="{1452A3FC-3D13-4F38-BB1C-5A0123651E38}"/>
    <dgm:cxn modelId="{0ADBD38B-8C2F-4DC0-B34F-FE0DC048DB0E}" type="presOf" srcId="{C38D5F0B-7FFC-4A20-9079-84A618F7A00C}" destId="{6C7B44DB-A02D-4647-B8B3-F28CA8DF8AF6}" srcOrd="0" destOrd="0" presId="urn:microsoft.com/office/officeart/2005/8/layout/hList1"/>
    <dgm:cxn modelId="{54F3F48C-3128-4956-89F4-2437377F9ABE}" type="presOf" srcId="{98124E22-5552-4CD0-8C1C-B5F86B43E655}" destId="{5083B122-F3AE-46F1-8B98-0C8050BFDB1F}" srcOrd="0" destOrd="2" presId="urn:microsoft.com/office/officeart/2005/8/layout/hList1"/>
    <dgm:cxn modelId="{FE148394-05B1-4030-A81B-0BA548154C5D}" type="presOf" srcId="{A2F5EF49-F2AE-4F1F-B42D-17FC4CF3DE6E}" destId="{87408E7B-BC10-4441-A0E7-4E6628025193}" srcOrd="0" destOrd="2" presId="urn:microsoft.com/office/officeart/2005/8/layout/hList1"/>
    <dgm:cxn modelId="{9C0262A2-1A4B-4459-8E9E-D590489FA229}" type="presOf" srcId="{C44AD2EB-DF45-4DEA-AF65-675D0AAAE30C}" destId="{D2F85F76-44B9-4420-B064-47ED389779E2}" srcOrd="0" destOrd="2" presId="urn:microsoft.com/office/officeart/2005/8/layout/hList1"/>
    <dgm:cxn modelId="{FEC72AA4-307C-4F61-9C33-B55487EEA962}" srcId="{5D44DCD8-7E5D-4448-8557-4E6E08A88679}" destId="{26F8DDED-DBB7-4D3D-9754-2F482C5088EE}" srcOrd="0" destOrd="0" parTransId="{EB5189B7-6393-46E4-B4B2-CF64B89BCCDD}" sibTransId="{98AEC770-2F01-4640-BAD8-2165E737D3E2}"/>
    <dgm:cxn modelId="{6D8A98A5-E44C-4A2F-883D-993BC7848CD2}" type="presOf" srcId="{4F1D4D1C-60E3-4FDE-B382-2C8DB9C85491}" destId="{5083B122-F3AE-46F1-8B98-0C8050BFDB1F}" srcOrd="0" destOrd="3" presId="urn:microsoft.com/office/officeart/2005/8/layout/hList1"/>
    <dgm:cxn modelId="{8E0415AF-2E42-4169-AFEB-0ECE60AB9243}" srcId="{FD39A651-9203-435C-BEAE-84768D683963}" destId="{C38D5F0B-7FFC-4A20-9079-84A618F7A00C}" srcOrd="3" destOrd="0" parTransId="{68506FC5-FB0A-4ABE-8ECA-69809EF3AD47}" sibTransId="{C5CC0793-0765-4E0C-AEF8-82025DBE77C0}"/>
    <dgm:cxn modelId="{C74543B2-A34B-4CDD-A7A2-0E9A00A5B3CB}" type="presOf" srcId="{3A973E2B-654A-4DF0-A9B5-161C78AC6EA9}" destId="{D2F85F76-44B9-4420-B064-47ED389779E2}" srcOrd="0" destOrd="0" presId="urn:microsoft.com/office/officeart/2005/8/layout/hList1"/>
    <dgm:cxn modelId="{EEABBAB7-6CF3-42A0-A937-F2E994BA77A1}" srcId="{51761590-B2F5-4A5A-95E9-284BD28CC322}" destId="{C44AD2EB-DF45-4DEA-AF65-675D0AAAE30C}" srcOrd="2" destOrd="0" parTransId="{682C776F-F3AA-441A-8399-6C2FDDE8DFD9}" sibTransId="{15EC9A04-C332-421D-9D83-FA5FBF42B230}"/>
    <dgm:cxn modelId="{633071BA-512F-4D39-A33A-6751885D6217}" srcId="{FD39A651-9203-435C-BEAE-84768D683963}" destId="{6C97F9EB-DD7B-4FFF-B434-ACE24729955C}" srcOrd="2" destOrd="0" parTransId="{704ECD5E-C44D-49C3-A796-0BB7D5DEB8FF}" sibTransId="{DB9CB114-AE78-4FA0-AA76-81ACE208A1CA}"/>
    <dgm:cxn modelId="{721193BB-D520-46DB-90D1-02D4D4C7FF8A}" type="presOf" srcId="{FFC5573D-BC92-4679-B620-5C45C45184EA}" destId="{D2F85F76-44B9-4420-B064-47ED389779E2}" srcOrd="0" destOrd="3" presId="urn:microsoft.com/office/officeart/2005/8/layout/hList1"/>
    <dgm:cxn modelId="{722ED9C7-8653-4EB1-873B-04043C94724E}" srcId="{16DA352D-CB24-4088-AE43-C4FC92D11B92}" destId="{76A1AF6B-9FC6-42C6-95D0-5B393867E5E0}" srcOrd="2" destOrd="0" parTransId="{4648E3CC-911D-413F-8828-00707EFFC248}" sibTransId="{9761FCD8-14C5-47DC-9F80-3DC890C097D5}"/>
    <dgm:cxn modelId="{492086D1-619E-4209-AFBC-597A2E28F4CE}" type="presOf" srcId="{A8F004A5-F548-44BD-9D7B-D854ADBB22DF}" destId="{9FEAC859-18B4-4DCB-80E8-A00B6B35BEE9}" srcOrd="0" destOrd="0" presId="urn:microsoft.com/office/officeart/2005/8/layout/hList1"/>
    <dgm:cxn modelId="{D03C99D4-1A8B-47AB-9CBC-51C59EAFF206}" srcId="{C38D5F0B-7FFC-4A20-9079-84A618F7A00C}" destId="{98124E22-5552-4CD0-8C1C-B5F86B43E655}" srcOrd="2" destOrd="0" parTransId="{7DBEE27C-E09A-4880-B810-F6ED6078D958}" sibTransId="{A1700922-A092-48E4-928E-06024A95D419}"/>
    <dgm:cxn modelId="{938DF8D9-B0E0-4902-B8ED-8831BCD90CB4}" type="presOf" srcId="{26F8DDED-DBB7-4D3D-9754-2F482C5088EE}" destId="{188B6EE4-3071-439C-B7D5-DFED714DE228}" srcOrd="0" destOrd="0" presId="urn:microsoft.com/office/officeart/2005/8/layout/hList1"/>
    <dgm:cxn modelId="{6BCAEDDA-B4D0-4A1D-9648-EBDCE1FA7F92}" srcId="{51761590-B2F5-4A5A-95E9-284BD28CC322}" destId="{FFC5573D-BC92-4679-B620-5C45C45184EA}" srcOrd="3" destOrd="0" parTransId="{CA260053-3B4B-450D-97A0-B5FE3585F43A}" sibTransId="{8409EA23-7696-4132-A481-D9143FA5A20C}"/>
    <dgm:cxn modelId="{0F160DDE-9CB2-4A37-8378-5F47162060AE}" type="presOf" srcId="{9B11B1CC-8785-40B3-93E7-BC5678ACC7CE}" destId="{188B6EE4-3071-439C-B7D5-DFED714DE228}" srcOrd="0" destOrd="3" presId="urn:microsoft.com/office/officeart/2005/8/layout/hList1"/>
    <dgm:cxn modelId="{943EB0E4-2B60-4CC4-A8B1-18C398D5DB5D}" type="presOf" srcId="{FB48013D-AA40-44DA-A38D-7C4ACACE2DC1}" destId="{9FEAC859-18B4-4DCB-80E8-A00B6B35BEE9}" srcOrd="0" destOrd="1" presId="urn:microsoft.com/office/officeart/2005/8/layout/hList1"/>
    <dgm:cxn modelId="{93C406E8-D64A-439D-9176-98DC95C4947C}" srcId="{6C97F9EB-DD7B-4FFF-B434-ACE24729955C}" destId="{6D80717C-E7AF-49B2-A22D-58C8E17371DA}" srcOrd="1" destOrd="0" parTransId="{CCB726A0-8CCA-4A39-ABF5-B4DA89FEB96B}" sibTransId="{C5FBF43F-FFE8-4D88-8CA1-3EAE49755E34}"/>
    <dgm:cxn modelId="{8B09E8E8-1886-4562-BA3E-95CF81D2BAF6}" type="presOf" srcId="{E337758A-544C-4C9E-B62C-5521D866F98A}" destId="{188B6EE4-3071-439C-B7D5-DFED714DE228}" srcOrd="0" destOrd="1" presId="urn:microsoft.com/office/officeart/2005/8/layout/hList1"/>
    <dgm:cxn modelId="{71B2A0EB-0167-4D08-969F-3831F96B54A0}" type="presOf" srcId="{0162B609-7C55-49D8-8D1B-7793BBBF8D65}" destId="{87408E7B-BC10-4441-A0E7-4E6628025193}" srcOrd="0" destOrd="3" presId="urn:microsoft.com/office/officeart/2005/8/layout/hList1"/>
    <dgm:cxn modelId="{0DFE3FED-8D2D-4D28-99D8-91B989429593}" type="presOf" srcId="{16DA352D-CB24-4088-AE43-C4FC92D11B92}" destId="{A6130D0B-8F40-4C92-A92B-BC8D8086684F}" srcOrd="0" destOrd="0" presId="urn:microsoft.com/office/officeart/2005/8/layout/hList1"/>
    <dgm:cxn modelId="{32BA2EF5-5E92-493B-99B6-58A32CBD8023}" type="presOf" srcId="{76A1AF6B-9FC6-42C6-95D0-5B393867E5E0}" destId="{9FEAC859-18B4-4DCB-80E8-A00B6B35BEE9}" srcOrd="0" destOrd="2" presId="urn:microsoft.com/office/officeart/2005/8/layout/hList1"/>
    <dgm:cxn modelId="{76F2DCF8-4F4A-4D66-B266-057B15B26204}" srcId="{C38D5F0B-7FFC-4A20-9079-84A618F7A00C}" destId="{2F774D3C-603B-4D3C-AD49-5738F749192F}" srcOrd="1" destOrd="0" parTransId="{FAEBDF46-76A0-4F06-8F62-3AE81EB06F84}" sibTransId="{16930F20-2906-42F8-BF9B-F0E040640C3F}"/>
    <dgm:cxn modelId="{A4E70EFD-7A26-43E6-B786-556771B8DCE6}" srcId="{FD39A651-9203-435C-BEAE-84768D683963}" destId="{51761590-B2F5-4A5A-95E9-284BD28CC322}" srcOrd="0" destOrd="0" parTransId="{9C665FCC-0357-49EB-9419-76507F7FBD9D}" sibTransId="{69504F77-FC73-4310-9BCD-9C3C01692F43}"/>
    <dgm:cxn modelId="{7CA660AC-CE6D-4AF5-A0BA-250EB4807256}" type="presParOf" srcId="{A58CF8B1-3E33-4B27-87C6-471E27829C43}" destId="{C19DA06F-6C73-4058-AF09-41B8882C223F}" srcOrd="0" destOrd="0" presId="urn:microsoft.com/office/officeart/2005/8/layout/hList1"/>
    <dgm:cxn modelId="{445C1A0C-C73D-4C0F-97AF-8EE0EBDE508E}" type="presParOf" srcId="{C19DA06F-6C73-4058-AF09-41B8882C223F}" destId="{F98E6EE4-4DE5-4A8C-AB27-E5F932C5779C}" srcOrd="0" destOrd="0" presId="urn:microsoft.com/office/officeart/2005/8/layout/hList1"/>
    <dgm:cxn modelId="{55AA4431-0E9B-4858-BFC7-DC398065C6B1}" type="presParOf" srcId="{C19DA06F-6C73-4058-AF09-41B8882C223F}" destId="{D2F85F76-44B9-4420-B064-47ED389779E2}" srcOrd="1" destOrd="0" presId="urn:microsoft.com/office/officeart/2005/8/layout/hList1"/>
    <dgm:cxn modelId="{B81D914B-2225-4B93-9BE6-953147E0080D}" type="presParOf" srcId="{A58CF8B1-3E33-4B27-87C6-471E27829C43}" destId="{AB4ECDE6-FDAA-46A4-AC54-19234C04E799}" srcOrd="1" destOrd="0" presId="urn:microsoft.com/office/officeart/2005/8/layout/hList1"/>
    <dgm:cxn modelId="{C17C4C3F-E61F-47C8-A379-041985461E0D}" type="presParOf" srcId="{A58CF8B1-3E33-4B27-87C6-471E27829C43}" destId="{DB2057E9-5FDF-47D6-9C9A-A1FA00C00A5C}" srcOrd="2" destOrd="0" presId="urn:microsoft.com/office/officeart/2005/8/layout/hList1"/>
    <dgm:cxn modelId="{2F5D2327-65A4-48AA-840A-2D29B8C33680}" type="presParOf" srcId="{DB2057E9-5FDF-47D6-9C9A-A1FA00C00A5C}" destId="{A6130D0B-8F40-4C92-A92B-BC8D8086684F}" srcOrd="0" destOrd="0" presId="urn:microsoft.com/office/officeart/2005/8/layout/hList1"/>
    <dgm:cxn modelId="{AE920DF9-FA02-4D87-9C86-FA346DB1C125}" type="presParOf" srcId="{DB2057E9-5FDF-47D6-9C9A-A1FA00C00A5C}" destId="{9FEAC859-18B4-4DCB-80E8-A00B6B35BEE9}" srcOrd="1" destOrd="0" presId="urn:microsoft.com/office/officeart/2005/8/layout/hList1"/>
    <dgm:cxn modelId="{FBFF7A13-3E61-47A4-A750-C35615D813B8}" type="presParOf" srcId="{A58CF8B1-3E33-4B27-87C6-471E27829C43}" destId="{57D72052-221F-4C61-88B8-766805661B08}" srcOrd="3" destOrd="0" presId="urn:microsoft.com/office/officeart/2005/8/layout/hList1"/>
    <dgm:cxn modelId="{9DB681AA-9B58-40AF-8A6E-F71CA08C74E8}" type="presParOf" srcId="{A58CF8B1-3E33-4B27-87C6-471E27829C43}" destId="{3B18FECB-E3AE-4054-856C-5015C55DF0F1}" srcOrd="4" destOrd="0" presId="urn:microsoft.com/office/officeart/2005/8/layout/hList1"/>
    <dgm:cxn modelId="{EA05E82C-7A85-466C-BE3D-AABAA27FEF81}" type="presParOf" srcId="{3B18FECB-E3AE-4054-856C-5015C55DF0F1}" destId="{3F30BA06-9ECB-45D4-8CD5-1BA029D53223}" srcOrd="0" destOrd="0" presId="urn:microsoft.com/office/officeart/2005/8/layout/hList1"/>
    <dgm:cxn modelId="{C46FEDE9-CEEC-4962-8E12-943C9A7DEC3D}" type="presParOf" srcId="{3B18FECB-E3AE-4054-856C-5015C55DF0F1}" destId="{87408E7B-BC10-4441-A0E7-4E6628025193}" srcOrd="1" destOrd="0" presId="urn:microsoft.com/office/officeart/2005/8/layout/hList1"/>
    <dgm:cxn modelId="{29B44297-EE2A-48EE-8A53-39D24CABD798}" type="presParOf" srcId="{A58CF8B1-3E33-4B27-87C6-471E27829C43}" destId="{CA162833-BBC4-43E6-8675-A1E9970FCBD4}" srcOrd="5" destOrd="0" presId="urn:microsoft.com/office/officeart/2005/8/layout/hList1"/>
    <dgm:cxn modelId="{0906FD4E-F5D1-45D5-9F0B-7BB543086848}" type="presParOf" srcId="{A58CF8B1-3E33-4B27-87C6-471E27829C43}" destId="{BC66D14B-D46F-4C44-8448-0132D4C0F67F}" srcOrd="6" destOrd="0" presId="urn:microsoft.com/office/officeart/2005/8/layout/hList1"/>
    <dgm:cxn modelId="{66C1712E-EDB8-4FFF-91B6-38446974BE72}" type="presParOf" srcId="{BC66D14B-D46F-4C44-8448-0132D4C0F67F}" destId="{6C7B44DB-A02D-4647-B8B3-F28CA8DF8AF6}" srcOrd="0" destOrd="0" presId="urn:microsoft.com/office/officeart/2005/8/layout/hList1"/>
    <dgm:cxn modelId="{9A5F575E-5CE8-4080-A2DA-93DCFE5BD62D}" type="presParOf" srcId="{BC66D14B-D46F-4C44-8448-0132D4C0F67F}" destId="{5083B122-F3AE-46F1-8B98-0C8050BFDB1F}" srcOrd="1" destOrd="0" presId="urn:microsoft.com/office/officeart/2005/8/layout/hList1"/>
    <dgm:cxn modelId="{BFD2D3D4-E863-42AB-8B3E-B4A3F426BC69}" type="presParOf" srcId="{A58CF8B1-3E33-4B27-87C6-471E27829C43}" destId="{5A45AB66-AA33-48E1-B3BC-383015EF60C4}" srcOrd="7" destOrd="0" presId="urn:microsoft.com/office/officeart/2005/8/layout/hList1"/>
    <dgm:cxn modelId="{0CCA1D48-4FF5-4B09-B2D4-855B69C20D99}" type="presParOf" srcId="{A58CF8B1-3E33-4B27-87C6-471E27829C43}" destId="{E546193D-DFCA-409E-B419-ED9C6811DA6D}" srcOrd="8" destOrd="0" presId="urn:microsoft.com/office/officeart/2005/8/layout/hList1"/>
    <dgm:cxn modelId="{C7C05F63-2680-4183-987C-B804B1CDF910}" type="presParOf" srcId="{E546193D-DFCA-409E-B419-ED9C6811DA6D}" destId="{A85FB52E-4C4F-4F3B-9DE1-E62077730866}" srcOrd="0" destOrd="0" presId="urn:microsoft.com/office/officeart/2005/8/layout/hList1"/>
    <dgm:cxn modelId="{16F6ECD2-92F8-4CD1-A0F0-4C81E3D1EAC9}" type="presParOf" srcId="{E546193D-DFCA-409E-B419-ED9C6811DA6D}" destId="{188B6EE4-3071-439C-B7D5-DFED714DE2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D5AAD-9B1D-44CE-9493-4511CC99C2D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08339B77-09BE-472C-8AEE-549417EBC1AB}">
      <dgm:prSet phldrT="[Text]"/>
      <dgm:spPr/>
      <dgm:t>
        <a:bodyPr/>
        <a:lstStyle/>
        <a:p>
          <a:r>
            <a:rPr lang="en-IN" dirty="0">
              <a:latin typeface="Verdana" panose="020B0604030504040204" pitchFamily="34" charset="0"/>
              <a:ea typeface="Verdana" panose="020B0604030504040204" pitchFamily="34" charset="0"/>
            </a:rPr>
            <a:t>Site Head</a:t>
          </a:r>
        </a:p>
      </dgm:t>
    </dgm:pt>
    <dgm:pt modelId="{F33E601B-741D-459C-B4F9-FB3A0167FF72}" type="parTrans" cxnId="{2569E182-055F-4B7C-B69C-74039037E624}">
      <dgm:prSet/>
      <dgm:spPr/>
      <dgm:t>
        <a:bodyPr/>
        <a:lstStyle/>
        <a:p>
          <a:endParaRPr lang="en-IN"/>
        </a:p>
      </dgm:t>
    </dgm:pt>
    <dgm:pt modelId="{327B7AE4-C2F3-4503-8D9F-19A4439215D4}" type="sibTrans" cxnId="{2569E182-055F-4B7C-B69C-74039037E624}">
      <dgm:prSet/>
      <dgm:spPr/>
      <dgm:t>
        <a:bodyPr/>
        <a:lstStyle/>
        <a:p>
          <a:endParaRPr lang="en-IN"/>
        </a:p>
      </dgm:t>
    </dgm:pt>
    <dgm:pt modelId="{83F12D04-9906-462D-85D0-9FC1D5985ECF}">
      <dgm:prSet phldrT="[Text]"/>
      <dgm:spPr/>
      <dgm:t>
        <a:bodyPr/>
        <a:lstStyle/>
        <a:p>
          <a:r>
            <a:rPr lang="en-US" dirty="0">
              <a:latin typeface="Verdana" panose="020B0604030504040204" pitchFamily="34" charset="0"/>
              <a:ea typeface="Verdana" panose="020B0604030504040204" pitchFamily="34" charset="0"/>
            </a:rPr>
            <a:t>Dy. Manager EHS</a:t>
          </a:r>
          <a:endParaRPr lang="en-IN" dirty="0">
            <a:latin typeface="Verdana" panose="020B0604030504040204" pitchFamily="34" charset="0"/>
            <a:ea typeface="Verdana" panose="020B0604030504040204" pitchFamily="34" charset="0"/>
          </a:endParaRPr>
        </a:p>
      </dgm:t>
    </dgm:pt>
    <dgm:pt modelId="{4239B334-F69C-4980-8476-31E743B3203E}" type="parTrans" cxnId="{5AAFCF2E-5C12-4914-A972-6626DCEAD4F1}">
      <dgm:prSet/>
      <dgm:spPr/>
      <dgm:t>
        <a:bodyPr/>
        <a:lstStyle/>
        <a:p>
          <a:endParaRPr lang="en-IN"/>
        </a:p>
      </dgm:t>
    </dgm:pt>
    <dgm:pt modelId="{5ED93319-E444-413E-A20B-0BEE72BB500D}" type="sibTrans" cxnId="{5AAFCF2E-5C12-4914-A972-6626DCEAD4F1}">
      <dgm:prSet/>
      <dgm:spPr/>
      <dgm:t>
        <a:bodyPr/>
        <a:lstStyle/>
        <a:p>
          <a:endParaRPr lang="en-IN"/>
        </a:p>
      </dgm:t>
    </dgm:pt>
    <dgm:pt modelId="{0044DAAC-FA54-424B-8E4D-4A73EEE1E40C}">
      <dgm:prSet phldrT="[Text]"/>
      <dgm:spPr/>
      <dgm:t>
        <a:bodyPr/>
        <a:lstStyle/>
        <a:p>
          <a:r>
            <a:rPr lang="en-IN" dirty="0">
              <a:latin typeface="Verdana" panose="020B0604030504040204" pitchFamily="34" charset="0"/>
              <a:ea typeface="Verdana" panose="020B0604030504040204" pitchFamily="34" charset="0"/>
            </a:rPr>
            <a:t>Manager HR </a:t>
          </a:r>
        </a:p>
      </dgm:t>
    </dgm:pt>
    <dgm:pt modelId="{A383B58D-5B79-474A-A8DB-EA2AA1E32BDF}" type="parTrans" cxnId="{CF7F64BC-198B-458F-A949-7C03DFEF7143}">
      <dgm:prSet/>
      <dgm:spPr/>
      <dgm:t>
        <a:bodyPr/>
        <a:lstStyle/>
        <a:p>
          <a:endParaRPr lang="en-IN"/>
        </a:p>
      </dgm:t>
    </dgm:pt>
    <dgm:pt modelId="{AC02F307-F1D3-45AD-841A-E1F1071D8B0F}" type="sibTrans" cxnId="{CF7F64BC-198B-458F-A949-7C03DFEF7143}">
      <dgm:prSet/>
      <dgm:spPr/>
      <dgm:t>
        <a:bodyPr/>
        <a:lstStyle/>
        <a:p>
          <a:endParaRPr lang="en-IN"/>
        </a:p>
      </dgm:t>
    </dgm:pt>
    <dgm:pt modelId="{5259E9A0-063F-4E76-8812-67C97319CDD0}">
      <dgm:prSet phldrT="[Text]"/>
      <dgm:spPr/>
      <dgm:t>
        <a:bodyPr/>
        <a:lstStyle/>
        <a:p>
          <a:r>
            <a:rPr lang="en-US" dirty="0">
              <a:latin typeface="Verdana" panose="020B0604030504040204" pitchFamily="34" charset="0"/>
              <a:ea typeface="Verdana" panose="020B0604030504040204" pitchFamily="34" charset="0"/>
            </a:rPr>
            <a:t>Environment Engineer</a:t>
          </a:r>
          <a:endParaRPr lang="en-IN" dirty="0">
            <a:latin typeface="Verdana" panose="020B0604030504040204" pitchFamily="34" charset="0"/>
            <a:ea typeface="Verdana" panose="020B0604030504040204" pitchFamily="34" charset="0"/>
          </a:endParaRPr>
        </a:p>
      </dgm:t>
    </dgm:pt>
    <dgm:pt modelId="{3456A912-0F05-4B79-9BF5-71FD76CE7061}" type="parTrans" cxnId="{BD68F971-2D31-443B-8C7D-20C547B9687D}">
      <dgm:prSet/>
      <dgm:spPr/>
      <dgm:t>
        <a:bodyPr/>
        <a:lstStyle/>
        <a:p>
          <a:endParaRPr lang="en-IN"/>
        </a:p>
      </dgm:t>
    </dgm:pt>
    <dgm:pt modelId="{FDE8D5E9-2185-4BD0-8691-0FAD267AC558}" type="sibTrans" cxnId="{BD68F971-2D31-443B-8C7D-20C547B9687D}">
      <dgm:prSet/>
      <dgm:spPr/>
      <dgm:t>
        <a:bodyPr/>
        <a:lstStyle/>
        <a:p>
          <a:endParaRPr lang="en-IN"/>
        </a:p>
      </dgm:t>
    </dgm:pt>
    <dgm:pt modelId="{B9E45869-6720-41BA-B65F-800946957DE6}">
      <dgm:prSet phldrT="[Text]"/>
      <dgm:spPr/>
      <dgm:t>
        <a:bodyPr/>
        <a:lstStyle/>
        <a:p>
          <a:r>
            <a:rPr lang="en-US" dirty="0">
              <a:latin typeface="Verdana" panose="020B0604030504040204" pitchFamily="34" charset="0"/>
              <a:ea typeface="Verdana" panose="020B0604030504040204" pitchFamily="34" charset="0"/>
            </a:rPr>
            <a:t>Dy. General Manager Works</a:t>
          </a:r>
          <a:endParaRPr lang="en-IN" dirty="0">
            <a:latin typeface="Verdana" panose="020B0604030504040204" pitchFamily="34" charset="0"/>
            <a:ea typeface="Verdana" panose="020B0604030504040204" pitchFamily="34" charset="0"/>
          </a:endParaRPr>
        </a:p>
      </dgm:t>
    </dgm:pt>
    <dgm:pt modelId="{434E447A-382B-408B-A16A-C10683ABE3A8}" type="parTrans" cxnId="{2BC3DEB3-6DBF-4DD3-96D3-4D91AAF2E790}">
      <dgm:prSet/>
      <dgm:spPr/>
      <dgm:t>
        <a:bodyPr/>
        <a:lstStyle/>
        <a:p>
          <a:endParaRPr lang="en-IN"/>
        </a:p>
      </dgm:t>
    </dgm:pt>
    <dgm:pt modelId="{F18C88CA-C1E3-4BD4-9CA4-C03868D96F78}" type="sibTrans" cxnId="{2BC3DEB3-6DBF-4DD3-96D3-4D91AAF2E790}">
      <dgm:prSet/>
      <dgm:spPr/>
      <dgm:t>
        <a:bodyPr/>
        <a:lstStyle/>
        <a:p>
          <a:endParaRPr lang="en-IN"/>
        </a:p>
      </dgm:t>
    </dgm:pt>
    <dgm:pt modelId="{B4957266-0B88-42A3-A975-575B11EB49F8}">
      <dgm:prSet phldrT="[Text]"/>
      <dgm:spPr/>
      <dgm:t>
        <a:bodyPr/>
        <a:lstStyle/>
        <a:p>
          <a:r>
            <a:rPr lang="en-US" dirty="0">
              <a:latin typeface="Verdana" panose="020B0604030504040204" pitchFamily="34" charset="0"/>
              <a:ea typeface="Verdana" panose="020B0604030504040204" pitchFamily="34" charset="0"/>
            </a:rPr>
            <a:t>Manager Environment</a:t>
          </a:r>
          <a:endParaRPr lang="en-IN" dirty="0">
            <a:latin typeface="Verdana" panose="020B0604030504040204" pitchFamily="34" charset="0"/>
            <a:ea typeface="Verdana" panose="020B0604030504040204" pitchFamily="34" charset="0"/>
          </a:endParaRPr>
        </a:p>
      </dgm:t>
    </dgm:pt>
    <dgm:pt modelId="{D1DACD19-B073-4B75-8B52-9A485129D70A}" type="parTrans" cxnId="{7AF97661-EF55-4660-A630-1FA9B92BB298}">
      <dgm:prSet/>
      <dgm:spPr/>
      <dgm:t>
        <a:bodyPr/>
        <a:lstStyle/>
        <a:p>
          <a:endParaRPr lang="en-IN"/>
        </a:p>
      </dgm:t>
    </dgm:pt>
    <dgm:pt modelId="{90AA1018-0BC3-4676-A7A0-17656A99962F}" type="sibTrans" cxnId="{7AF97661-EF55-4660-A630-1FA9B92BB298}">
      <dgm:prSet/>
      <dgm:spPr/>
      <dgm:t>
        <a:bodyPr/>
        <a:lstStyle/>
        <a:p>
          <a:endParaRPr lang="en-IN"/>
        </a:p>
      </dgm:t>
    </dgm:pt>
    <dgm:pt modelId="{7EF47C88-4A95-450F-9454-4D92CC8F8A33}">
      <dgm:prSet phldrT="[Text]"/>
      <dgm:spPr/>
      <dgm:t>
        <a:bodyPr/>
        <a:lstStyle/>
        <a:p>
          <a:r>
            <a:rPr lang="en-US" dirty="0">
              <a:latin typeface="Verdana" panose="020B0604030504040204" pitchFamily="34" charset="0"/>
              <a:ea typeface="Verdana" panose="020B0604030504040204" pitchFamily="34" charset="0"/>
            </a:rPr>
            <a:t>Safety Officer</a:t>
          </a:r>
          <a:endParaRPr lang="en-IN" dirty="0">
            <a:latin typeface="Verdana" panose="020B0604030504040204" pitchFamily="34" charset="0"/>
            <a:ea typeface="Verdana" panose="020B0604030504040204" pitchFamily="34" charset="0"/>
          </a:endParaRPr>
        </a:p>
      </dgm:t>
    </dgm:pt>
    <dgm:pt modelId="{8D11615C-709F-42DF-AF3B-399AF7C309F6}" type="parTrans" cxnId="{7A107342-92C6-4B56-AE03-D515AE0D68C3}">
      <dgm:prSet/>
      <dgm:spPr/>
      <dgm:t>
        <a:bodyPr/>
        <a:lstStyle/>
        <a:p>
          <a:endParaRPr lang="en-IN"/>
        </a:p>
      </dgm:t>
    </dgm:pt>
    <dgm:pt modelId="{2ABDFFD5-15AC-4677-AEBF-D0D91CA38BF6}" type="sibTrans" cxnId="{7A107342-92C6-4B56-AE03-D515AE0D68C3}">
      <dgm:prSet/>
      <dgm:spPr/>
      <dgm:t>
        <a:bodyPr/>
        <a:lstStyle/>
        <a:p>
          <a:endParaRPr lang="en-IN"/>
        </a:p>
      </dgm:t>
    </dgm:pt>
    <dgm:pt modelId="{922F37AE-3DB6-42E0-8C73-F5F441BF339B}">
      <dgm:prSet phldrT="[Text]"/>
      <dgm:spPr/>
      <dgm:t>
        <a:bodyPr/>
        <a:lstStyle/>
        <a:p>
          <a:r>
            <a:rPr lang="en-US" dirty="0">
              <a:latin typeface="Verdana" panose="020B0604030504040204" pitchFamily="34" charset="0"/>
              <a:ea typeface="Verdana" panose="020B0604030504040204" pitchFamily="34" charset="0"/>
            </a:rPr>
            <a:t>Safety Supervisor</a:t>
          </a:r>
          <a:endParaRPr lang="en-IN" dirty="0">
            <a:latin typeface="Verdana" panose="020B0604030504040204" pitchFamily="34" charset="0"/>
            <a:ea typeface="Verdana" panose="020B0604030504040204" pitchFamily="34" charset="0"/>
          </a:endParaRPr>
        </a:p>
      </dgm:t>
    </dgm:pt>
    <dgm:pt modelId="{6D35C82A-11A3-4CCC-8520-71B8601F286A}" type="parTrans" cxnId="{8DD2790B-44A5-41CA-B30F-0532126DB795}">
      <dgm:prSet/>
      <dgm:spPr/>
      <dgm:t>
        <a:bodyPr/>
        <a:lstStyle/>
        <a:p>
          <a:endParaRPr lang="en-IN"/>
        </a:p>
      </dgm:t>
    </dgm:pt>
    <dgm:pt modelId="{8F2762B1-3D26-4EB4-8A7A-3346FE2D01B7}" type="sibTrans" cxnId="{8DD2790B-44A5-41CA-B30F-0532126DB795}">
      <dgm:prSet/>
      <dgm:spPr/>
      <dgm:t>
        <a:bodyPr/>
        <a:lstStyle/>
        <a:p>
          <a:endParaRPr lang="en-IN"/>
        </a:p>
      </dgm:t>
    </dgm:pt>
    <dgm:pt modelId="{B901A8C9-4EA3-4B40-9700-84712958B82A}">
      <dgm:prSet phldrT="[Text]"/>
      <dgm:spPr/>
      <dgm:t>
        <a:bodyPr/>
        <a:lstStyle/>
        <a:p>
          <a:r>
            <a:rPr lang="en-US" dirty="0">
              <a:latin typeface="Verdana" panose="020B0604030504040204" pitchFamily="34" charset="0"/>
              <a:ea typeface="Verdana" panose="020B0604030504040204" pitchFamily="34" charset="0"/>
            </a:rPr>
            <a:t>Operators</a:t>
          </a:r>
          <a:endParaRPr lang="en-IN" dirty="0">
            <a:latin typeface="Verdana" panose="020B0604030504040204" pitchFamily="34" charset="0"/>
            <a:ea typeface="Verdana" panose="020B0604030504040204" pitchFamily="34" charset="0"/>
          </a:endParaRPr>
        </a:p>
      </dgm:t>
    </dgm:pt>
    <dgm:pt modelId="{17A721C7-CE4D-409C-A39B-DF2781DE08BE}" type="parTrans" cxnId="{4E19AF5D-41EE-494D-B856-F6E9D5B2CFE6}">
      <dgm:prSet/>
      <dgm:spPr/>
      <dgm:t>
        <a:bodyPr/>
        <a:lstStyle/>
        <a:p>
          <a:endParaRPr lang="en-IN"/>
        </a:p>
      </dgm:t>
    </dgm:pt>
    <dgm:pt modelId="{C07C015B-9548-4FE2-ACCC-48741997C806}" type="sibTrans" cxnId="{4E19AF5D-41EE-494D-B856-F6E9D5B2CFE6}">
      <dgm:prSet/>
      <dgm:spPr/>
      <dgm:t>
        <a:bodyPr/>
        <a:lstStyle/>
        <a:p>
          <a:endParaRPr lang="en-IN"/>
        </a:p>
      </dgm:t>
    </dgm:pt>
    <dgm:pt modelId="{FCBE3288-1F75-45CA-BC0A-062841AB90F6}">
      <dgm:prSet phldrT="[Text]"/>
      <dgm:spPr/>
      <dgm:t>
        <a:bodyPr/>
        <a:lstStyle/>
        <a:p>
          <a:r>
            <a:rPr lang="en-US" dirty="0">
              <a:latin typeface="Verdana" panose="020B0604030504040204" pitchFamily="34" charset="0"/>
              <a:ea typeface="Verdana" panose="020B0604030504040204" pitchFamily="34" charset="0"/>
            </a:rPr>
            <a:t>Site Supervisor</a:t>
          </a:r>
          <a:endParaRPr lang="en-IN" dirty="0">
            <a:latin typeface="Verdana" panose="020B0604030504040204" pitchFamily="34" charset="0"/>
            <a:ea typeface="Verdana" panose="020B0604030504040204" pitchFamily="34" charset="0"/>
          </a:endParaRPr>
        </a:p>
      </dgm:t>
    </dgm:pt>
    <dgm:pt modelId="{18BDA937-AD6E-4B8A-B333-51C999EAB862}" type="parTrans" cxnId="{E8C3E4A1-5C7B-4AE4-97B6-0C7F345D64E1}">
      <dgm:prSet/>
      <dgm:spPr/>
      <dgm:t>
        <a:bodyPr/>
        <a:lstStyle/>
        <a:p>
          <a:endParaRPr lang="en-IN"/>
        </a:p>
      </dgm:t>
    </dgm:pt>
    <dgm:pt modelId="{4AFBAF31-255D-4F83-A988-064022095586}" type="sibTrans" cxnId="{E8C3E4A1-5C7B-4AE4-97B6-0C7F345D64E1}">
      <dgm:prSet/>
      <dgm:spPr/>
      <dgm:t>
        <a:bodyPr/>
        <a:lstStyle/>
        <a:p>
          <a:endParaRPr lang="en-IN"/>
        </a:p>
      </dgm:t>
    </dgm:pt>
    <dgm:pt modelId="{B70D7324-9B50-4954-A32D-F862CFCC328D}">
      <dgm:prSet phldrT="[Text]"/>
      <dgm:spPr/>
      <dgm:t>
        <a:bodyPr/>
        <a:lstStyle/>
        <a:p>
          <a:r>
            <a:rPr lang="en-US" dirty="0">
              <a:latin typeface="Verdana" panose="020B0604030504040204" pitchFamily="34" charset="0"/>
              <a:ea typeface="Verdana" panose="020B0604030504040204" pitchFamily="34" charset="0"/>
            </a:rPr>
            <a:t>Fireman </a:t>
          </a:r>
          <a:endParaRPr lang="en-IN" dirty="0">
            <a:latin typeface="Verdana" panose="020B0604030504040204" pitchFamily="34" charset="0"/>
            <a:ea typeface="Verdana" panose="020B0604030504040204" pitchFamily="34" charset="0"/>
          </a:endParaRPr>
        </a:p>
      </dgm:t>
    </dgm:pt>
    <dgm:pt modelId="{2BC1BF3F-7E90-4019-95CD-BE53D6EDB595}" type="parTrans" cxnId="{01354B18-71E1-47F4-86F8-BBF79A2493FD}">
      <dgm:prSet/>
      <dgm:spPr/>
      <dgm:t>
        <a:bodyPr/>
        <a:lstStyle/>
        <a:p>
          <a:endParaRPr lang="en-IN"/>
        </a:p>
      </dgm:t>
    </dgm:pt>
    <dgm:pt modelId="{0519DB90-E9BB-460D-A108-96CC8BA1456C}" type="sibTrans" cxnId="{01354B18-71E1-47F4-86F8-BBF79A2493FD}">
      <dgm:prSet/>
      <dgm:spPr/>
      <dgm:t>
        <a:bodyPr/>
        <a:lstStyle/>
        <a:p>
          <a:endParaRPr lang="en-IN"/>
        </a:p>
      </dgm:t>
    </dgm:pt>
    <dgm:pt modelId="{CD554AE4-951D-490E-9F4E-A855C0EFD38B}">
      <dgm:prSet phldrT="[Text]"/>
      <dgm:spPr/>
      <dgm:t>
        <a:bodyPr/>
        <a:lstStyle/>
        <a:p>
          <a:r>
            <a:rPr lang="en-US" dirty="0">
              <a:latin typeface="Verdana" panose="020B0604030504040204" pitchFamily="34" charset="0"/>
              <a:ea typeface="Verdana" panose="020B0604030504040204" pitchFamily="34" charset="0"/>
            </a:rPr>
            <a:t>Observers/ External Auditors</a:t>
          </a:r>
          <a:endParaRPr lang="en-IN" dirty="0">
            <a:latin typeface="Verdana" panose="020B0604030504040204" pitchFamily="34" charset="0"/>
            <a:ea typeface="Verdana" panose="020B0604030504040204" pitchFamily="34" charset="0"/>
          </a:endParaRPr>
        </a:p>
      </dgm:t>
    </dgm:pt>
    <dgm:pt modelId="{1D7B75D9-1736-4C73-B1BA-87C7C4A8320C}" type="parTrans" cxnId="{89716A1C-28DC-4881-9C47-7C28407C49B9}">
      <dgm:prSet/>
      <dgm:spPr/>
      <dgm:t>
        <a:bodyPr/>
        <a:lstStyle/>
        <a:p>
          <a:endParaRPr lang="en-IN"/>
        </a:p>
      </dgm:t>
    </dgm:pt>
    <dgm:pt modelId="{82C6172A-A6EA-4B21-B561-F8074108202F}" type="sibTrans" cxnId="{89716A1C-28DC-4881-9C47-7C28407C49B9}">
      <dgm:prSet/>
      <dgm:spPr/>
      <dgm:t>
        <a:bodyPr/>
        <a:lstStyle/>
        <a:p>
          <a:endParaRPr lang="en-IN"/>
        </a:p>
      </dgm:t>
    </dgm:pt>
    <dgm:pt modelId="{C7FFC2B5-E3C7-4018-AC86-391733395353}" type="pres">
      <dgm:prSet presAssocID="{B59D5AAD-9B1D-44CE-9493-4511CC99C2D5}" presName="compositeShape" presStyleCnt="0">
        <dgm:presLayoutVars>
          <dgm:dir/>
          <dgm:resizeHandles/>
        </dgm:presLayoutVars>
      </dgm:prSet>
      <dgm:spPr/>
    </dgm:pt>
    <dgm:pt modelId="{658FEA82-D3A3-4B06-A7D5-A35EF3E3863C}" type="pres">
      <dgm:prSet presAssocID="{B59D5AAD-9B1D-44CE-9493-4511CC99C2D5}" presName="pyramid" presStyleLbl="node1" presStyleIdx="0" presStyleCnt="1"/>
      <dgm:spPr/>
    </dgm:pt>
    <dgm:pt modelId="{8F3AD094-E48D-49D3-B799-67951FB2CFC4}" type="pres">
      <dgm:prSet presAssocID="{B59D5AAD-9B1D-44CE-9493-4511CC99C2D5}" presName="theList" presStyleCnt="0"/>
      <dgm:spPr/>
    </dgm:pt>
    <dgm:pt modelId="{7E824863-2858-4E71-B08F-DF0E24627B49}" type="pres">
      <dgm:prSet presAssocID="{08339B77-09BE-472C-8AEE-549417EBC1AB}" presName="aNode" presStyleLbl="fgAcc1" presStyleIdx="0" presStyleCnt="12">
        <dgm:presLayoutVars>
          <dgm:bulletEnabled val="1"/>
        </dgm:presLayoutVars>
      </dgm:prSet>
      <dgm:spPr/>
    </dgm:pt>
    <dgm:pt modelId="{91C7C347-825D-404D-A3A4-17A9BE27178C}" type="pres">
      <dgm:prSet presAssocID="{08339B77-09BE-472C-8AEE-549417EBC1AB}" presName="aSpace" presStyleCnt="0"/>
      <dgm:spPr/>
    </dgm:pt>
    <dgm:pt modelId="{A1D3E683-75C7-4946-8704-B986721F80C3}" type="pres">
      <dgm:prSet presAssocID="{B9E45869-6720-41BA-B65F-800946957DE6}" presName="aNode" presStyleLbl="fgAcc1" presStyleIdx="1" presStyleCnt="12">
        <dgm:presLayoutVars>
          <dgm:bulletEnabled val="1"/>
        </dgm:presLayoutVars>
      </dgm:prSet>
      <dgm:spPr/>
    </dgm:pt>
    <dgm:pt modelId="{AE2D5152-813D-4AC8-9987-D2C3B9968F8E}" type="pres">
      <dgm:prSet presAssocID="{B9E45869-6720-41BA-B65F-800946957DE6}" presName="aSpace" presStyleCnt="0"/>
      <dgm:spPr/>
    </dgm:pt>
    <dgm:pt modelId="{DD1644D5-01AB-4CE6-BBBA-85339C71278B}" type="pres">
      <dgm:prSet presAssocID="{83F12D04-9906-462D-85D0-9FC1D5985ECF}" presName="aNode" presStyleLbl="fgAcc1" presStyleIdx="2" presStyleCnt="12">
        <dgm:presLayoutVars>
          <dgm:bulletEnabled val="1"/>
        </dgm:presLayoutVars>
      </dgm:prSet>
      <dgm:spPr/>
    </dgm:pt>
    <dgm:pt modelId="{908DF464-81E0-44A9-B85D-1FD75A5B7D74}" type="pres">
      <dgm:prSet presAssocID="{83F12D04-9906-462D-85D0-9FC1D5985ECF}" presName="aSpace" presStyleCnt="0"/>
      <dgm:spPr/>
    </dgm:pt>
    <dgm:pt modelId="{1FFD2AE8-8CDF-4532-8534-A2BDC3DB1DE5}" type="pres">
      <dgm:prSet presAssocID="{B4957266-0B88-42A3-A975-575B11EB49F8}" presName="aNode" presStyleLbl="fgAcc1" presStyleIdx="3" presStyleCnt="12">
        <dgm:presLayoutVars>
          <dgm:bulletEnabled val="1"/>
        </dgm:presLayoutVars>
      </dgm:prSet>
      <dgm:spPr/>
    </dgm:pt>
    <dgm:pt modelId="{75443FC1-BD86-4DA4-86A5-D11D89EAE424}" type="pres">
      <dgm:prSet presAssocID="{B4957266-0B88-42A3-A975-575B11EB49F8}" presName="aSpace" presStyleCnt="0"/>
      <dgm:spPr/>
    </dgm:pt>
    <dgm:pt modelId="{39A0A3A6-F592-4FAF-A08B-EDF613B59285}" type="pres">
      <dgm:prSet presAssocID="{0044DAAC-FA54-424B-8E4D-4A73EEE1E40C}" presName="aNode" presStyleLbl="fgAcc1" presStyleIdx="4" presStyleCnt="12">
        <dgm:presLayoutVars>
          <dgm:bulletEnabled val="1"/>
        </dgm:presLayoutVars>
      </dgm:prSet>
      <dgm:spPr/>
    </dgm:pt>
    <dgm:pt modelId="{3AB27EC6-27BB-494B-910C-594A7BCB4745}" type="pres">
      <dgm:prSet presAssocID="{0044DAAC-FA54-424B-8E4D-4A73EEE1E40C}" presName="aSpace" presStyleCnt="0"/>
      <dgm:spPr/>
    </dgm:pt>
    <dgm:pt modelId="{0513D118-3D2C-4CA5-BC60-D6C6280BC717}" type="pres">
      <dgm:prSet presAssocID="{5259E9A0-063F-4E76-8812-67C97319CDD0}" presName="aNode" presStyleLbl="fgAcc1" presStyleIdx="5" presStyleCnt="12">
        <dgm:presLayoutVars>
          <dgm:bulletEnabled val="1"/>
        </dgm:presLayoutVars>
      </dgm:prSet>
      <dgm:spPr/>
    </dgm:pt>
    <dgm:pt modelId="{A14B3D29-D8F1-4176-9A7D-2FEEF8123116}" type="pres">
      <dgm:prSet presAssocID="{5259E9A0-063F-4E76-8812-67C97319CDD0}" presName="aSpace" presStyleCnt="0"/>
      <dgm:spPr/>
    </dgm:pt>
    <dgm:pt modelId="{77AA24A0-5865-45FC-BC55-D0A88DD101E8}" type="pres">
      <dgm:prSet presAssocID="{7EF47C88-4A95-450F-9454-4D92CC8F8A33}" presName="aNode" presStyleLbl="fgAcc1" presStyleIdx="6" presStyleCnt="12">
        <dgm:presLayoutVars>
          <dgm:bulletEnabled val="1"/>
        </dgm:presLayoutVars>
      </dgm:prSet>
      <dgm:spPr/>
    </dgm:pt>
    <dgm:pt modelId="{8770DBA8-42B9-47E5-A33B-7DD05D094DB1}" type="pres">
      <dgm:prSet presAssocID="{7EF47C88-4A95-450F-9454-4D92CC8F8A33}" presName="aSpace" presStyleCnt="0"/>
      <dgm:spPr/>
    </dgm:pt>
    <dgm:pt modelId="{71E8938B-47AA-428A-B768-A3AFC7E7C7C6}" type="pres">
      <dgm:prSet presAssocID="{922F37AE-3DB6-42E0-8C73-F5F441BF339B}" presName="aNode" presStyleLbl="fgAcc1" presStyleIdx="7" presStyleCnt="12">
        <dgm:presLayoutVars>
          <dgm:bulletEnabled val="1"/>
        </dgm:presLayoutVars>
      </dgm:prSet>
      <dgm:spPr/>
    </dgm:pt>
    <dgm:pt modelId="{103B4E8E-603F-411E-912D-DEF9C7022951}" type="pres">
      <dgm:prSet presAssocID="{922F37AE-3DB6-42E0-8C73-F5F441BF339B}" presName="aSpace" presStyleCnt="0"/>
      <dgm:spPr/>
    </dgm:pt>
    <dgm:pt modelId="{2C8EC1E3-B042-4B19-8033-AE8E911BC0AE}" type="pres">
      <dgm:prSet presAssocID="{FCBE3288-1F75-45CA-BC0A-062841AB90F6}" presName="aNode" presStyleLbl="fgAcc1" presStyleIdx="8" presStyleCnt="12">
        <dgm:presLayoutVars>
          <dgm:bulletEnabled val="1"/>
        </dgm:presLayoutVars>
      </dgm:prSet>
      <dgm:spPr/>
    </dgm:pt>
    <dgm:pt modelId="{233EDDC1-A334-4B6D-885B-5E96BF5078F9}" type="pres">
      <dgm:prSet presAssocID="{FCBE3288-1F75-45CA-BC0A-062841AB90F6}" presName="aSpace" presStyleCnt="0"/>
      <dgm:spPr/>
    </dgm:pt>
    <dgm:pt modelId="{EE540F46-FFE2-44BE-9DB1-0A9451C52FF3}" type="pres">
      <dgm:prSet presAssocID="{B901A8C9-4EA3-4B40-9700-84712958B82A}" presName="aNode" presStyleLbl="fgAcc1" presStyleIdx="9" presStyleCnt="12">
        <dgm:presLayoutVars>
          <dgm:bulletEnabled val="1"/>
        </dgm:presLayoutVars>
      </dgm:prSet>
      <dgm:spPr/>
    </dgm:pt>
    <dgm:pt modelId="{35FB57B5-E46C-428B-9AA0-2EB7BEDB906F}" type="pres">
      <dgm:prSet presAssocID="{B901A8C9-4EA3-4B40-9700-84712958B82A}" presName="aSpace" presStyleCnt="0"/>
      <dgm:spPr/>
    </dgm:pt>
    <dgm:pt modelId="{E4A493E8-2B41-4DDF-8F04-0C603A622F71}" type="pres">
      <dgm:prSet presAssocID="{B70D7324-9B50-4954-A32D-F862CFCC328D}" presName="aNode" presStyleLbl="fgAcc1" presStyleIdx="10" presStyleCnt="12">
        <dgm:presLayoutVars>
          <dgm:bulletEnabled val="1"/>
        </dgm:presLayoutVars>
      </dgm:prSet>
      <dgm:spPr/>
    </dgm:pt>
    <dgm:pt modelId="{81A9697A-585F-4E76-80FC-64153EB2C34F}" type="pres">
      <dgm:prSet presAssocID="{B70D7324-9B50-4954-A32D-F862CFCC328D}" presName="aSpace" presStyleCnt="0"/>
      <dgm:spPr/>
    </dgm:pt>
    <dgm:pt modelId="{D1C10E9D-5F7D-46C1-AC39-A7F616DA6B50}" type="pres">
      <dgm:prSet presAssocID="{CD554AE4-951D-490E-9F4E-A855C0EFD38B}" presName="aNode" presStyleLbl="fgAcc1" presStyleIdx="11" presStyleCnt="12">
        <dgm:presLayoutVars>
          <dgm:bulletEnabled val="1"/>
        </dgm:presLayoutVars>
      </dgm:prSet>
      <dgm:spPr/>
    </dgm:pt>
    <dgm:pt modelId="{D1D7919B-69CC-4E82-A34C-503BD6035888}" type="pres">
      <dgm:prSet presAssocID="{CD554AE4-951D-490E-9F4E-A855C0EFD38B}" presName="aSpace" presStyleCnt="0"/>
      <dgm:spPr/>
    </dgm:pt>
  </dgm:ptLst>
  <dgm:cxnLst>
    <dgm:cxn modelId="{B8BD4B00-FFCA-4FB6-82D3-AAAEC571AF52}" type="presOf" srcId="{FCBE3288-1F75-45CA-BC0A-062841AB90F6}" destId="{2C8EC1E3-B042-4B19-8033-AE8E911BC0AE}" srcOrd="0" destOrd="0" presId="urn:microsoft.com/office/officeart/2005/8/layout/pyramid2"/>
    <dgm:cxn modelId="{19EC5002-D698-4D7C-BD71-FAB89AD8271D}" type="presOf" srcId="{B59D5AAD-9B1D-44CE-9493-4511CC99C2D5}" destId="{C7FFC2B5-E3C7-4018-AC86-391733395353}" srcOrd="0" destOrd="0" presId="urn:microsoft.com/office/officeart/2005/8/layout/pyramid2"/>
    <dgm:cxn modelId="{8DD2790B-44A5-41CA-B30F-0532126DB795}" srcId="{B59D5AAD-9B1D-44CE-9493-4511CC99C2D5}" destId="{922F37AE-3DB6-42E0-8C73-F5F441BF339B}" srcOrd="7" destOrd="0" parTransId="{6D35C82A-11A3-4CCC-8520-71B8601F286A}" sibTransId="{8F2762B1-3D26-4EB4-8A7A-3346FE2D01B7}"/>
    <dgm:cxn modelId="{01354B18-71E1-47F4-86F8-BBF79A2493FD}" srcId="{B59D5AAD-9B1D-44CE-9493-4511CC99C2D5}" destId="{B70D7324-9B50-4954-A32D-F862CFCC328D}" srcOrd="10" destOrd="0" parTransId="{2BC1BF3F-7E90-4019-95CD-BE53D6EDB595}" sibTransId="{0519DB90-E9BB-460D-A108-96CC8BA1456C}"/>
    <dgm:cxn modelId="{89716A1C-28DC-4881-9C47-7C28407C49B9}" srcId="{B59D5AAD-9B1D-44CE-9493-4511CC99C2D5}" destId="{CD554AE4-951D-490E-9F4E-A855C0EFD38B}" srcOrd="11" destOrd="0" parTransId="{1D7B75D9-1736-4C73-B1BA-87C7C4A8320C}" sibTransId="{82C6172A-A6EA-4B21-B561-F8074108202F}"/>
    <dgm:cxn modelId="{B3261424-5BD7-4460-A9E6-3922148B8EA7}" type="presOf" srcId="{7EF47C88-4A95-450F-9454-4D92CC8F8A33}" destId="{77AA24A0-5865-45FC-BC55-D0A88DD101E8}" srcOrd="0" destOrd="0" presId="urn:microsoft.com/office/officeart/2005/8/layout/pyramid2"/>
    <dgm:cxn modelId="{5AAFCF2E-5C12-4914-A972-6626DCEAD4F1}" srcId="{B59D5AAD-9B1D-44CE-9493-4511CC99C2D5}" destId="{83F12D04-9906-462D-85D0-9FC1D5985ECF}" srcOrd="2" destOrd="0" parTransId="{4239B334-F69C-4980-8476-31E743B3203E}" sibTransId="{5ED93319-E444-413E-A20B-0BEE72BB500D}"/>
    <dgm:cxn modelId="{CD281337-1066-44CF-9391-DDACB2F8C535}" type="presOf" srcId="{B9E45869-6720-41BA-B65F-800946957DE6}" destId="{A1D3E683-75C7-4946-8704-B986721F80C3}" srcOrd="0" destOrd="0" presId="urn:microsoft.com/office/officeart/2005/8/layout/pyramid2"/>
    <dgm:cxn modelId="{72896739-332E-46C3-926E-753416400B88}" type="presOf" srcId="{B901A8C9-4EA3-4B40-9700-84712958B82A}" destId="{EE540F46-FFE2-44BE-9DB1-0A9451C52FF3}" srcOrd="0" destOrd="0" presId="urn:microsoft.com/office/officeart/2005/8/layout/pyramid2"/>
    <dgm:cxn modelId="{D3471F5B-1F33-49E0-8267-2728F50B96FD}" type="presOf" srcId="{5259E9A0-063F-4E76-8812-67C97319CDD0}" destId="{0513D118-3D2C-4CA5-BC60-D6C6280BC717}" srcOrd="0" destOrd="0" presId="urn:microsoft.com/office/officeart/2005/8/layout/pyramid2"/>
    <dgm:cxn modelId="{4E19AF5D-41EE-494D-B856-F6E9D5B2CFE6}" srcId="{B59D5AAD-9B1D-44CE-9493-4511CC99C2D5}" destId="{B901A8C9-4EA3-4B40-9700-84712958B82A}" srcOrd="9" destOrd="0" parTransId="{17A721C7-CE4D-409C-A39B-DF2781DE08BE}" sibTransId="{C07C015B-9548-4FE2-ACCC-48741997C806}"/>
    <dgm:cxn modelId="{19A4D15F-763D-40E1-80D7-75D7114C31B2}" type="presOf" srcId="{83F12D04-9906-462D-85D0-9FC1D5985ECF}" destId="{DD1644D5-01AB-4CE6-BBBA-85339C71278B}" srcOrd="0" destOrd="0" presId="urn:microsoft.com/office/officeart/2005/8/layout/pyramid2"/>
    <dgm:cxn modelId="{7AF97661-EF55-4660-A630-1FA9B92BB298}" srcId="{B59D5AAD-9B1D-44CE-9493-4511CC99C2D5}" destId="{B4957266-0B88-42A3-A975-575B11EB49F8}" srcOrd="3" destOrd="0" parTransId="{D1DACD19-B073-4B75-8B52-9A485129D70A}" sibTransId="{90AA1018-0BC3-4676-A7A0-17656A99962F}"/>
    <dgm:cxn modelId="{7A107342-92C6-4B56-AE03-D515AE0D68C3}" srcId="{B59D5AAD-9B1D-44CE-9493-4511CC99C2D5}" destId="{7EF47C88-4A95-450F-9454-4D92CC8F8A33}" srcOrd="6" destOrd="0" parTransId="{8D11615C-709F-42DF-AF3B-399AF7C309F6}" sibTransId="{2ABDFFD5-15AC-4677-AEBF-D0D91CA38BF6}"/>
    <dgm:cxn modelId="{EAB9F66C-E403-4607-80C3-7AA681815DC9}" type="presOf" srcId="{B70D7324-9B50-4954-A32D-F862CFCC328D}" destId="{E4A493E8-2B41-4DDF-8F04-0C603A622F71}" srcOrd="0" destOrd="0" presId="urn:microsoft.com/office/officeart/2005/8/layout/pyramid2"/>
    <dgm:cxn modelId="{4C947D4F-29F9-42EE-BC93-E60410351155}" type="presOf" srcId="{CD554AE4-951D-490E-9F4E-A855C0EFD38B}" destId="{D1C10E9D-5F7D-46C1-AC39-A7F616DA6B50}" srcOrd="0" destOrd="0" presId="urn:microsoft.com/office/officeart/2005/8/layout/pyramid2"/>
    <dgm:cxn modelId="{BD68F971-2D31-443B-8C7D-20C547B9687D}" srcId="{B59D5AAD-9B1D-44CE-9493-4511CC99C2D5}" destId="{5259E9A0-063F-4E76-8812-67C97319CDD0}" srcOrd="5" destOrd="0" parTransId="{3456A912-0F05-4B79-9BF5-71FD76CE7061}" sibTransId="{FDE8D5E9-2185-4BD0-8691-0FAD267AC558}"/>
    <dgm:cxn modelId="{2569E182-055F-4B7C-B69C-74039037E624}" srcId="{B59D5AAD-9B1D-44CE-9493-4511CC99C2D5}" destId="{08339B77-09BE-472C-8AEE-549417EBC1AB}" srcOrd="0" destOrd="0" parTransId="{F33E601B-741D-459C-B4F9-FB3A0167FF72}" sibTransId="{327B7AE4-C2F3-4503-8D9F-19A4439215D4}"/>
    <dgm:cxn modelId="{CCDD678D-FA30-45E6-B986-7D96ABDDB142}" type="presOf" srcId="{0044DAAC-FA54-424B-8E4D-4A73EEE1E40C}" destId="{39A0A3A6-F592-4FAF-A08B-EDF613B59285}" srcOrd="0" destOrd="0" presId="urn:microsoft.com/office/officeart/2005/8/layout/pyramid2"/>
    <dgm:cxn modelId="{E8C3E4A1-5C7B-4AE4-97B6-0C7F345D64E1}" srcId="{B59D5AAD-9B1D-44CE-9493-4511CC99C2D5}" destId="{FCBE3288-1F75-45CA-BC0A-062841AB90F6}" srcOrd="8" destOrd="0" parTransId="{18BDA937-AD6E-4B8A-B333-51C999EAB862}" sibTransId="{4AFBAF31-255D-4F83-A988-064022095586}"/>
    <dgm:cxn modelId="{D937A3B2-FA0D-4607-9D37-2DB28A943EAA}" type="presOf" srcId="{922F37AE-3DB6-42E0-8C73-F5F441BF339B}" destId="{71E8938B-47AA-428A-B768-A3AFC7E7C7C6}" srcOrd="0" destOrd="0" presId="urn:microsoft.com/office/officeart/2005/8/layout/pyramid2"/>
    <dgm:cxn modelId="{2BC3DEB3-6DBF-4DD3-96D3-4D91AAF2E790}" srcId="{B59D5AAD-9B1D-44CE-9493-4511CC99C2D5}" destId="{B9E45869-6720-41BA-B65F-800946957DE6}" srcOrd="1" destOrd="0" parTransId="{434E447A-382B-408B-A16A-C10683ABE3A8}" sibTransId="{F18C88CA-C1E3-4BD4-9CA4-C03868D96F78}"/>
    <dgm:cxn modelId="{CF7F64BC-198B-458F-A949-7C03DFEF7143}" srcId="{B59D5AAD-9B1D-44CE-9493-4511CC99C2D5}" destId="{0044DAAC-FA54-424B-8E4D-4A73EEE1E40C}" srcOrd="4" destOrd="0" parTransId="{A383B58D-5B79-474A-A8DB-EA2AA1E32BDF}" sibTransId="{AC02F307-F1D3-45AD-841A-E1F1071D8B0F}"/>
    <dgm:cxn modelId="{C84C97E0-52B2-44A6-A02E-5274737015DD}" type="presOf" srcId="{08339B77-09BE-472C-8AEE-549417EBC1AB}" destId="{7E824863-2858-4E71-B08F-DF0E24627B49}" srcOrd="0" destOrd="0" presId="urn:microsoft.com/office/officeart/2005/8/layout/pyramid2"/>
    <dgm:cxn modelId="{EBC5F1FA-4552-4379-AB54-FE07BF7FB07E}" type="presOf" srcId="{B4957266-0B88-42A3-A975-575B11EB49F8}" destId="{1FFD2AE8-8CDF-4532-8534-A2BDC3DB1DE5}" srcOrd="0" destOrd="0" presId="urn:microsoft.com/office/officeart/2005/8/layout/pyramid2"/>
    <dgm:cxn modelId="{8EBD7ECB-5F0A-458B-8ADC-4DBCAB6A9137}" type="presParOf" srcId="{C7FFC2B5-E3C7-4018-AC86-391733395353}" destId="{658FEA82-D3A3-4B06-A7D5-A35EF3E3863C}" srcOrd="0" destOrd="0" presId="urn:microsoft.com/office/officeart/2005/8/layout/pyramid2"/>
    <dgm:cxn modelId="{666E9B03-2F2F-4A8A-8DF3-DB16EEEC80D2}" type="presParOf" srcId="{C7FFC2B5-E3C7-4018-AC86-391733395353}" destId="{8F3AD094-E48D-49D3-B799-67951FB2CFC4}" srcOrd="1" destOrd="0" presId="urn:microsoft.com/office/officeart/2005/8/layout/pyramid2"/>
    <dgm:cxn modelId="{F57690FC-A70B-4A7A-9F85-B02EEF65223C}" type="presParOf" srcId="{8F3AD094-E48D-49D3-B799-67951FB2CFC4}" destId="{7E824863-2858-4E71-B08F-DF0E24627B49}" srcOrd="0" destOrd="0" presId="urn:microsoft.com/office/officeart/2005/8/layout/pyramid2"/>
    <dgm:cxn modelId="{98363245-E24C-4DDD-86C8-393362037C4E}" type="presParOf" srcId="{8F3AD094-E48D-49D3-B799-67951FB2CFC4}" destId="{91C7C347-825D-404D-A3A4-17A9BE27178C}" srcOrd="1" destOrd="0" presId="urn:microsoft.com/office/officeart/2005/8/layout/pyramid2"/>
    <dgm:cxn modelId="{E43A5667-5675-4442-B394-14D52DE6A457}" type="presParOf" srcId="{8F3AD094-E48D-49D3-B799-67951FB2CFC4}" destId="{A1D3E683-75C7-4946-8704-B986721F80C3}" srcOrd="2" destOrd="0" presId="urn:microsoft.com/office/officeart/2005/8/layout/pyramid2"/>
    <dgm:cxn modelId="{0A678BD1-B372-48EB-B623-421A3726B11D}" type="presParOf" srcId="{8F3AD094-E48D-49D3-B799-67951FB2CFC4}" destId="{AE2D5152-813D-4AC8-9987-D2C3B9968F8E}" srcOrd="3" destOrd="0" presId="urn:microsoft.com/office/officeart/2005/8/layout/pyramid2"/>
    <dgm:cxn modelId="{A3409480-3816-4494-BCEE-BA0818B50C04}" type="presParOf" srcId="{8F3AD094-E48D-49D3-B799-67951FB2CFC4}" destId="{DD1644D5-01AB-4CE6-BBBA-85339C71278B}" srcOrd="4" destOrd="0" presId="urn:microsoft.com/office/officeart/2005/8/layout/pyramid2"/>
    <dgm:cxn modelId="{1C33E90F-F19C-46CE-A2F9-B355A13B2D46}" type="presParOf" srcId="{8F3AD094-E48D-49D3-B799-67951FB2CFC4}" destId="{908DF464-81E0-44A9-B85D-1FD75A5B7D74}" srcOrd="5" destOrd="0" presId="urn:microsoft.com/office/officeart/2005/8/layout/pyramid2"/>
    <dgm:cxn modelId="{DA941A18-EBF3-4EEB-955E-78BBF32C3780}" type="presParOf" srcId="{8F3AD094-E48D-49D3-B799-67951FB2CFC4}" destId="{1FFD2AE8-8CDF-4532-8534-A2BDC3DB1DE5}" srcOrd="6" destOrd="0" presId="urn:microsoft.com/office/officeart/2005/8/layout/pyramid2"/>
    <dgm:cxn modelId="{B2DF3A53-D3B3-405C-A925-D2ADAEAAC6CA}" type="presParOf" srcId="{8F3AD094-E48D-49D3-B799-67951FB2CFC4}" destId="{75443FC1-BD86-4DA4-86A5-D11D89EAE424}" srcOrd="7" destOrd="0" presId="urn:microsoft.com/office/officeart/2005/8/layout/pyramid2"/>
    <dgm:cxn modelId="{55FCAE14-816C-4222-ADBA-F601AF8A1552}" type="presParOf" srcId="{8F3AD094-E48D-49D3-B799-67951FB2CFC4}" destId="{39A0A3A6-F592-4FAF-A08B-EDF613B59285}" srcOrd="8" destOrd="0" presId="urn:microsoft.com/office/officeart/2005/8/layout/pyramid2"/>
    <dgm:cxn modelId="{B59CEF96-2416-4BE5-A924-DB391C60FF7D}" type="presParOf" srcId="{8F3AD094-E48D-49D3-B799-67951FB2CFC4}" destId="{3AB27EC6-27BB-494B-910C-594A7BCB4745}" srcOrd="9" destOrd="0" presId="urn:microsoft.com/office/officeart/2005/8/layout/pyramid2"/>
    <dgm:cxn modelId="{91500016-A0FC-4580-80EE-7615405708A3}" type="presParOf" srcId="{8F3AD094-E48D-49D3-B799-67951FB2CFC4}" destId="{0513D118-3D2C-4CA5-BC60-D6C6280BC717}" srcOrd="10" destOrd="0" presId="urn:microsoft.com/office/officeart/2005/8/layout/pyramid2"/>
    <dgm:cxn modelId="{9BB108DD-1EEB-403A-AAA9-6FAAABF07628}" type="presParOf" srcId="{8F3AD094-E48D-49D3-B799-67951FB2CFC4}" destId="{A14B3D29-D8F1-4176-9A7D-2FEEF8123116}" srcOrd="11" destOrd="0" presId="urn:microsoft.com/office/officeart/2005/8/layout/pyramid2"/>
    <dgm:cxn modelId="{5CCF4D26-C77B-40B1-9E61-1599642C207B}" type="presParOf" srcId="{8F3AD094-E48D-49D3-B799-67951FB2CFC4}" destId="{77AA24A0-5865-45FC-BC55-D0A88DD101E8}" srcOrd="12" destOrd="0" presId="urn:microsoft.com/office/officeart/2005/8/layout/pyramid2"/>
    <dgm:cxn modelId="{99977B94-CD91-4249-A518-72264994AC94}" type="presParOf" srcId="{8F3AD094-E48D-49D3-B799-67951FB2CFC4}" destId="{8770DBA8-42B9-47E5-A33B-7DD05D094DB1}" srcOrd="13" destOrd="0" presId="urn:microsoft.com/office/officeart/2005/8/layout/pyramid2"/>
    <dgm:cxn modelId="{02D480F8-E1BB-43D6-A5A9-BDC0250675F2}" type="presParOf" srcId="{8F3AD094-E48D-49D3-B799-67951FB2CFC4}" destId="{71E8938B-47AA-428A-B768-A3AFC7E7C7C6}" srcOrd="14" destOrd="0" presId="urn:microsoft.com/office/officeart/2005/8/layout/pyramid2"/>
    <dgm:cxn modelId="{DD666D43-6B3B-41E8-A102-ABF7DC48F349}" type="presParOf" srcId="{8F3AD094-E48D-49D3-B799-67951FB2CFC4}" destId="{103B4E8E-603F-411E-912D-DEF9C7022951}" srcOrd="15" destOrd="0" presId="urn:microsoft.com/office/officeart/2005/8/layout/pyramid2"/>
    <dgm:cxn modelId="{77D293DA-956D-4567-86A3-95F65EAC94F7}" type="presParOf" srcId="{8F3AD094-E48D-49D3-B799-67951FB2CFC4}" destId="{2C8EC1E3-B042-4B19-8033-AE8E911BC0AE}" srcOrd="16" destOrd="0" presId="urn:microsoft.com/office/officeart/2005/8/layout/pyramid2"/>
    <dgm:cxn modelId="{15AA3D6E-DAD3-4C35-9C38-E71D3670CCE0}" type="presParOf" srcId="{8F3AD094-E48D-49D3-B799-67951FB2CFC4}" destId="{233EDDC1-A334-4B6D-885B-5E96BF5078F9}" srcOrd="17" destOrd="0" presId="urn:microsoft.com/office/officeart/2005/8/layout/pyramid2"/>
    <dgm:cxn modelId="{1419CDF4-1A9A-46BD-B6AA-1DB3B31E146F}" type="presParOf" srcId="{8F3AD094-E48D-49D3-B799-67951FB2CFC4}" destId="{EE540F46-FFE2-44BE-9DB1-0A9451C52FF3}" srcOrd="18" destOrd="0" presId="urn:microsoft.com/office/officeart/2005/8/layout/pyramid2"/>
    <dgm:cxn modelId="{9D928532-4A85-4B64-886E-F59DA9547176}" type="presParOf" srcId="{8F3AD094-E48D-49D3-B799-67951FB2CFC4}" destId="{35FB57B5-E46C-428B-9AA0-2EB7BEDB906F}" srcOrd="19" destOrd="0" presId="urn:microsoft.com/office/officeart/2005/8/layout/pyramid2"/>
    <dgm:cxn modelId="{23E4A531-3A4A-4CF9-8F33-458AB5493C15}" type="presParOf" srcId="{8F3AD094-E48D-49D3-B799-67951FB2CFC4}" destId="{E4A493E8-2B41-4DDF-8F04-0C603A622F71}" srcOrd="20" destOrd="0" presId="urn:microsoft.com/office/officeart/2005/8/layout/pyramid2"/>
    <dgm:cxn modelId="{33688014-BC98-4326-BF11-F060AC183645}" type="presParOf" srcId="{8F3AD094-E48D-49D3-B799-67951FB2CFC4}" destId="{81A9697A-585F-4E76-80FC-64153EB2C34F}" srcOrd="21" destOrd="0" presId="urn:microsoft.com/office/officeart/2005/8/layout/pyramid2"/>
    <dgm:cxn modelId="{7C5F17B1-FF44-491E-8C7A-1177971D94AA}" type="presParOf" srcId="{8F3AD094-E48D-49D3-B799-67951FB2CFC4}" destId="{D1C10E9D-5F7D-46C1-AC39-A7F616DA6B50}" srcOrd="22" destOrd="0" presId="urn:microsoft.com/office/officeart/2005/8/layout/pyramid2"/>
    <dgm:cxn modelId="{16B1D04B-A2AD-4219-815A-860DDCC8648E}" type="presParOf" srcId="{8F3AD094-E48D-49D3-B799-67951FB2CFC4}" destId="{D1D7919B-69CC-4E82-A34C-503BD6035888}" srcOrd="2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C8ECA9-6994-4D7E-94EF-84354EF7101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IN"/>
        </a:p>
      </dgm:t>
    </dgm:pt>
    <dgm:pt modelId="{44299B15-834F-4D2B-844B-E9C4416219BD}">
      <dgm:prSet phldrT="[Text]"/>
      <dgm:spPr/>
      <dgm:t>
        <a:bodyPr/>
        <a:lstStyle/>
        <a:p>
          <a:r>
            <a:rPr lang="en-US" dirty="0"/>
            <a:t>Plan</a:t>
          </a:r>
          <a:endParaRPr lang="en-IN" dirty="0"/>
        </a:p>
      </dgm:t>
    </dgm:pt>
    <dgm:pt modelId="{42239045-E70E-4D9F-96A5-A9F4D650611C}" type="parTrans" cxnId="{5653E727-5E9E-4BAF-867C-B835BD9EC0EF}">
      <dgm:prSet/>
      <dgm:spPr/>
      <dgm:t>
        <a:bodyPr/>
        <a:lstStyle/>
        <a:p>
          <a:endParaRPr lang="en-IN"/>
        </a:p>
      </dgm:t>
    </dgm:pt>
    <dgm:pt modelId="{1E7B6B51-1D53-4B66-BE29-458638A7F54C}" type="sibTrans" cxnId="{5653E727-5E9E-4BAF-867C-B835BD9EC0EF}">
      <dgm:prSet/>
      <dgm:spPr/>
      <dgm:t>
        <a:bodyPr/>
        <a:lstStyle/>
        <a:p>
          <a:endParaRPr lang="en-IN"/>
        </a:p>
      </dgm:t>
    </dgm:pt>
    <dgm:pt modelId="{61F2F5B8-FD97-469B-8217-DA56304322B6}">
      <dgm:prSet phldrT="[Text]"/>
      <dgm:spPr/>
      <dgm:t>
        <a:bodyPr/>
        <a:lstStyle/>
        <a:p>
          <a:r>
            <a:rPr lang="en-US" dirty="0"/>
            <a:t>Establish Safety management frame work</a:t>
          </a:r>
          <a:endParaRPr lang="en-IN" dirty="0"/>
        </a:p>
      </dgm:t>
    </dgm:pt>
    <dgm:pt modelId="{3E83F941-967C-4DDB-B3B3-D4E674B31089}" type="parTrans" cxnId="{D9AE0920-21A7-4F78-9DF3-B7FED20576CA}">
      <dgm:prSet/>
      <dgm:spPr/>
      <dgm:t>
        <a:bodyPr/>
        <a:lstStyle/>
        <a:p>
          <a:endParaRPr lang="en-IN"/>
        </a:p>
      </dgm:t>
    </dgm:pt>
    <dgm:pt modelId="{86965424-C099-46D7-AEFA-5C5AD881A56E}" type="sibTrans" cxnId="{D9AE0920-21A7-4F78-9DF3-B7FED20576CA}">
      <dgm:prSet/>
      <dgm:spPr/>
      <dgm:t>
        <a:bodyPr/>
        <a:lstStyle/>
        <a:p>
          <a:endParaRPr lang="en-IN"/>
        </a:p>
      </dgm:t>
    </dgm:pt>
    <dgm:pt modelId="{BC4A8286-5AD0-48C2-AC18-471998682A21}">
      <dgm:prSet phldrT="[Text]"/>
      <dgm:spPr/>
      <dgm:t>
        <a:bodyPr/>
        <a:lstStyle/>
        <a:p>
          <a:r>
            <a:rPr lang="en-US" dirty="0"/>
            <a:t>Do</a:t>
          </a:r>
          <a:endParaRPr lang="en-IN" dirty="0"/>
        </a:p>
      </dgm:t>
    </dgm:pt>
    <dgm:pt modelId="{F9392714-CB8B-4E81-B95C-B2649F305FF2}" type="parTrans" cxnId="{C161E49A-2EFE-4259-8379-716FA53E3AE9}">
      <dgm:prSet/>
      <dgm:spPr/>
      <dgm:t>
        <a:bodyPr/>
        <a:lstStyle/>
        <a:p>
          <a:endParaRPr lang="en-IN"/>
        </a:p>
      </dgm:t>
    </dgm:pt>
    <dgm:pt modelId="{0A84E679-48D1-443D-A0AC-B10962A9D740}" type="sibTrans" cxnId="{C161E49A-2EFE-4259-8379-716FA53E3AE9}">
      <dgm:prSet/>
      <dgm:spPr/>
      <dgm:t>
        <a:bodyPr/>
        <a:lstStyle/>
        <a:p>
          <a:endParaRPr lang="en-IN"/>
        </a:p>
      </dgm:t>
    </dgm:pt>
    <dgm:pt modelId="{8323AA54-3DE7-4FC2-A4AB-C7FC37375490}">
      <dgm:prSet phldrT="[Text]"/>
      <dgm:spPr/>
      <dgm:t>
        <a:bodyPr/>
        <a:lstStyle/>
        <a:p>
          <a:r>
            <a:rPr lang="en-US" dirty="0"/>
            <a:t>Implement planned safety program</a:t>
          </a:r>
          <a:endParaRPr lang="en-IN" dirty="0"/>
        </a:p>
      </dgm:t>
    </dgm:pt>
    <dgm:pt modelId="{2D36500B-BB50-49E3-9087-A572518D6415}" type="parTrans" cxnId="{77F09D79-6B7A-4473-8023-B59A52192CAA}">
      <dgm:prSet/>
      <dgm:spPr/>
      <dgm:t>
        <a:bodyPr/>
        <a:lstStyle/>
        <a:p>
          <a:endParaRPr lang="en-IN"/>
        </a:p>
      </dgm:t>
    </dgm:pt>
    <dgm:pt modelId="{68D17CE8-89A5-4A08-8BD2-3121BF5E4ED0}" type="sibTrans" cxnId="{77F09D79-6B7A-4473-8023-B59A52192CAA}">
      <dgm:prSet/>
      <dgm:spPr/>
      <dgm:t>
        <a:bodyPr/>
        <a:lstStyle/>
        <a:p>
          <a:endParaRPr lang="en-IN"/>
        </a:p>
      </dgm:t>
    </dgm:pt>
    <dgm:pt modelId="{F2F4496C-CD6B-4181-94C8-18CC503236AA}">
      <dgm:prSet phldrT="[Text]"/>
      <dgm:spPr/>
      <dgm:t>
        <a:bodyPr/>
        <a:lstStyle/>
        <a:p>
          <a:r>
            <a:rPr lang="en-US" dirty="0"/>
            <a:t>Check</a:t>
          </a:r>
          <a:endParaRPr lang="en-IN" dirty="0"/>
        </a:p>
      </dgm:t>
    </dgm:pt>
    <dgm:pt modelId="{1C0EAD97-E277-400F-8DCA-8B04D91C6AA7}" type="parTrans" cxnId="{F7E4004B-B7A7-446D-9DCF-BB3B796AE6B4}">
      <dgm:prSet/>
      <dgm:spPr/>
      <dgm:t>
        <a:bodyPr/>
        <a:lstStyle/>
        <a:p>
          <a:endParaRPr lang="en-IN"/>
        </a:p>
      </dgm:t>
    </dgm:pt>
    <dgm:pt modelId="{1FECD11A-9D78-44A7-A52B-7DE3B13933A8}" type="sibTrans" cxnId="{F7E4004B-B7A7-446D-9DCF-BB3B796AE6B4}">
      <dgm:prSet/>
      <dgm:spPr/>
      <dgm:t>
        <a:bodyPr/>
        <a:lstStyle/>
        <a:p>
          <a:endParaRPr lang="en-IN"/>
        </a:p>
      </dgm:t>
    </dgm:pt>
    <dgm:pt modelId="{38477A87-5BE0-454F-AEC5-57EA86070BAE}">
      <dgm:prSet phldrT="[Text]"/>
      <dgm:spPr/>
      <dgm:t>
        <a:bodyPr/>
        <a:lstStyle/>
        <a:p>
          <a:r>
            <a:rPr lang="en-US" dirty="0"/>
            <a:t> Monitor safety performance</a:t>
          </a:r>
          <a:endParaRPr lang="en-IN" dirty="0"/>
        </a:p>
      </dgm:t>
    </dgm:pt>
    <dgm:pt modelId="{95B15209-2699-4B46-A9A9-A8E5D01FC75F}" type="parTrans" cxnId="{5DC6F423-A5F0-40B3-9768-D44C4582B360}">
      <dgm:prSet/>
      <dgm:spPr/>
      <dgm:t>
        <a:bodyPr/>
        <a:lstStyle/>
        <a:p>
          <a:endParaRPr lang="en-IN"/>
        </a:p>
      </dgm:t>
    </dgm:pt>
    <dgm:pt modelId="{1B8EE7BE-51A9-4CC1-AD21-05F09BD467FC}" type="sibTrans" cxnId="{5DC6F423-A5F0-40B3-9768-D44C4582B360}">
      <dgm:prSet/>
      <dgm:spPr/>
      <dgm:t>
        <a:bodyPr/>
        <a:lstStyle/>
        <a:p>
          <a:endParaRPr lang="en-IN"/>
        </a:p>
      </dgm:t>
    </dgm:pt>
    <dgm:pt modelId="{287087AB-D60D-4D81-9B87-E669E14B6F53}">
      <dgm:prSet phldrT="[Text]"/>
      <dgm:spPr/>
      <dgm:t>
        <a:bodyPr/>
        <a:lstStyle/>
        <a:p>
          <a:r>
            <a:rPr lang="en-US" dirty="0"/>
            <a:t>Act</a:t>
          </a:r>
          <a:endParaRPr lang="en-IN" dirty="0"/>
        </a:p>
      </dgm:t>
    </dgm:pt>
    <dgm:pt modelId="{E28C51A5-08E5-49F1-823A-AFDC043A4537}" type="parTrans" cxnId="{B19E3549-47B1-4E4B-9CB1-E014119F8F2A}">
      <dgm:prSet/>
      <dgm:spPr/>
      <dgm:t>
        <a:bodyPr/>
        <a:lstStyle/>
        <a:p>
          <a:endParaRPr lang="en-IN"/>
        </a:p>
      </dgm:t>
    </dgm:pt>
    <dgm:pt modelId="{631D666D-31B0-461E-AF91-5246141B8E0D}" type="sibTrans" cxnId="{B19E3549-47B1-4E4B-9CB1-E014119F8F2A}">
      <dgm:prSet/>
      <dgm:spPr/>
      <dgm:t>
        <a:bodyPr/>
        <a:lstStyle/>
        <a:p>
          <a:endParaRPr lang="en-IN"/>
        </a:p>
      </dgm:t>
    </dgm:pt>
    <dgm:pt modelId="{655A999A-0FB5-42AF-990F-9B03CB6FFF31}">
      <dgm:prSet phldrT="[Text]"/>
      <dgm:spPr/>
      <dgm:t>
        <a:bodyPr/>
        <a:lstStyle/>
        <a:p>
          <a:r>
            <a:rPr lang="en-US" dirty="0"/>
            <a:t>Safety awareness</a:t>
          </a:r>
          <a:endParaRPr lang="en-IN" dirty="0"/>
        </a:p>
      </dgm:t>
    </dgm:pt>
    <dgm:pt modelId="{79D7A2C1-FCE3-43CB-AE3B-1DEA469334F2}" type="parTrans" cxnId="{0D49936F-E806-4D5E-B41C-C1A2EB1C7900}">
      <dgm:prSet/>
      <dgm:spPr/>
      <dgm:t>
        <a:bodyPr/>
        <a:lstStyle/>
        <a:p>
          <a:endParaRPr lang="en-IN"/>
        </a:p>
      </dgm:t>
    </dgm:pt>
    <dgm:pt modelId="{884DD806-5D97-42C2-9436-F60305D8E543}" type="sibTrans" cxnId="{0D49936F-E806-4D5E-B41C-C1A2EB1C7900}">
      <dgm:prSet/>
      <dgm:spPr/>
      <dgm:t>
        <a:bodyPr/>
        <a:lstStyle/>
        <a:p>
          <a:endParaRPr lang="en-IN"/>
        </a:p>
      </dgm:t>
    </dgm:pt>
    <dgm:pt modelId="{BA5A6509-D939-4414-834D-569632709D1E}">
      <dgm:prSet phldrT="[Text]"/>
      <dgm:spPr/>
      <dgm:t>
        <a:bodyPr/>
        <a:lstStyle/>
        <a:p>
          <a:r>
            <a:rPr lang="en-US" dirty="0"/>
            <a:t>Safety communication</a:t>
          </a:r>
          <a:endParaRPr lang="en-IN" dirty="0"/>
        </a:p>
      </dgm:t>
    </dgm:pt>
    <dgm:pt modelId="{87B9837F-411D-4A47-9352-5751222C6A03}" type="parTrans" cxnId="{096EE9B3-D34B-45E9-AD47-5B35BA2644CC}">
      <dgm:prSet/>
      <dgm:spPr/>
      <dgm:t>
        <a:bodyPr/>
        <a:lstStyle/>
        <a:p>
          <a:endParaRPr lang="en-IN"/>
        </a:p>
      </dgm:t>
    </dgm:pt>
    <dgm:pt modelId="{61B1D17C-B3A8-4611-B1E9-CF18B4431592}" type="sibTrans" cxnId="{096EE9B3-D34B-45E9-AD47-5B35BA2644CC}">
      <dgm:prSet/>
      <dgm:spPr/>
      <dgm:t>
        <a:bodyPr/>
        <a:lstStyle/>
        <a:p>
          <a:endParaRPr lang="en-IN"/>
        </a:p>
      </dgm:t>
    </dgm:pt>
    <dgm:pt modelId="{EC083097-8325-495F-8E44-CC3841372847}">
      <dgm:prSet phldrT="[Text]"/>
      <dgm:spPr/>
      <dgm:t>
        <a:bodyPr/>
        <a:lstStyle/>
        <a:p>
          <a:r>
            <a:rPr lang="en-US" dirty="0"/>
            <a:t>CAPA</a:t>
          </a:r>
          <a:endParaRPr lang="en-IN" dirty="0"/>
        </a:p>
      </dgm:t>
    </dgm:pt>
    <dgm:pt modelId="{A495F318-6E2F-4C5A-A48C-B1CB23CEC8C5}" type="parTrans" cxnId="{787FFA7E-BEC7-4D58-A303-D4E6179809F5}">
      <dgm:prSet/>
      <dgm:spPr/>
      <dgm:t>
        <a:bodyPr/>
        <a:lstStyle/>
        <a:p>
          <a:endParaRPr lang="en-IN"/>
        </a:p>
      </dgm:t>
    </dgm:pt>
    <dgm:pt modelId="{B725AAF0-CB0A-4D55-B548-242C11BD8615}" type="sibTrans" cxnId="{787FFA7E-BEC7-4D58-A303-D4E6179809F5}">
      <dgm:prSet/>
      <dgm:spPr/>
      <dgm:t>
        <a:bodyPr/>
        <a:lstStyle/>
        <a:p>
          <a:endParaRPr lang="en-IN"/>
        </a:p>
      </dgm:t>
    </dgm:pt>
    <dgm:pt modelId="{7252AA3C-F22E-4064-8D25-E0D909466830}" type="pres">
      <dgm:prSet presAssocID="{BCC8ECA9-6994-4D7E-94EF-84354EF7101C}" presName="cycleMatrixDiagram" presStyleCnt="0">
        <dgm:presLayoutVars>
          <dgm:chMax val="1"/>
          <dgm:dir/>
          <dgm:animLvl val="lvl"/>
          <dgm:resizeHandles val="exact"/>
        </dgm:presLayoutVars>
      </dgm:prSet>
      <dgm:spPr/>
    </dgm:pt>
    <dgm:pt modelId="{E7A315F7-6B10-4FE8-BB2A-50A7A9DE5C48}" type="pres">
      <dgm:prSet presAssocID="{BCC8ECA9-6994-4D7E-94EF-84354EF7101C}" presName="children" presStyleCnt="0"/>
      <dgm:spPr/>
    </dgm:pt>
    <dgm:pt modelId="{4ACDFC9D-F9AC-401A-A271-4620C782A2BD}" type="pres">
      <dgm:prSet presAssocID="{BCC8ECA9-6994-4D7E-94EF-84354EF7101C}" presName="child1group" presStyleCnt="0"/>
      <dgm:spPr/>
    </dgm:pt>
    <dgm:pt modelId="{CD95803C-EDC0-4039-8AF4-A22C2433F196}" type="pres">
      <dgm:prSet presAssocID="{BCC8ECA9-6994-4D7E-94EF-84354EF7101C}" presName="child1" presStyleLbl="bgAcc1" presStyleIdx="0" presStyleCnt="4"/>
      <dgm:spPr/>
    </dgm:pt>
    <dgm:pt modelId="{4E0CE13F-13D9-4E8B-A738-DF568B9AE478}" type="pres">
      <dgm:prSet presAssocID="{BCC8ECA9-6994-4D7E-94EF-84354EF7101C}" presName="child1Text" presStyleLbl="bgAcc1" presStyleIdx="0" presStyleCnt="4">
        <dgm:presLayoutVars>
          <dgm:bulletEnabled val="1"/>
        </dgm:presLayoutVars>
      </dgm:prSet>
      <dgm:spPr/>
    </dgm:pt>
    <dgm:pt modelId="{F339CAD3-0CE2-48DF-97B6-4DCA2C8C72F4}" type="pres">
      <dgm:prSet presAssocID="{BCC8ECA9-6994-4D7E-94EF-84354EF7101C}" presName="child2group" presStyleCnt="0"/>
      <dgm:spPr/>
    </dgm:pt>
    <dgm:pt modelId="{77DC1D41-871E-4EDE-87F5-6437F7F68CBA}" type="pres">
      <dgm:prSet presAssocID="{BCC8ECA9-6994-4D7E-94EF-84354EF7101C}" presName="child2" presStyleLbl="bgAcc1" presStyleIdx="1" presStyleCnt="4"/>
      <dgm:spPr/>
    </dgm:pt>
    <dgm:pt modelId="{B9590DC7-3F7A-4D3D-9704-E4B28AB85274}" type="pres">
      <dgm:prSet presAssocID="{BCC8ECA9-6994-4D7E-94EF-84354EF7101C}" presName="child2Text" presStyleLbl="bgAcc1" presStyleIdx="1" presStyleCnt="4">
        <dgm:presLayoutVars>
          <dgm:bulletEnabled val="1"/>
        </dgm:presLayoutVars>
      </dgm:prSet>
      <dgm:spPr/>
    </dgm:pt>
    <dgm:pt modelId="{225752A5-EE50-4567-9C0D-0C0F0D1F94FC}" type="pres">
      <dgm:prSet presAssocID="{BCC8ECA9-6994-4D7E-94EF-84354EF7101C}" presName="child3group" presStyleCnt="0"/>
      <dgm:spPr/>
    </dgm:pt>
    <dgm:pt modelId="{079A9B81-68F8-4660-BF31-C9D7D159A8EA}" type="pres">
      <dgm:prSet presAssocID="{BCC8ECA9-6994-4D7E-94EF-84354EF7101C}" presName="child3" presStyleLbl="bgAcc1" presStyleIdx="2" presStyleCnt="4"/>
      <dgm:spPr/>
    </dgm:pt>
    <dgm:pt modelId="{481CC603-ADCE-4FE3-9F00-19DFF5160B24}" type="pres">
      <dgm:prSet presAssocID="{BCC8ECA9-6994-4D7E-94EF-84354EF7101C}" presName="child3Text" presStyleLbl="bgAcc1" presStyleIdx="2" presStyleCnt="4">
        <dgm:presLayoutVars>
          <dgm:bulletEnabled val="1"/>
        </dgm:presLayoutVars>
      </dgm:prSet>
      <dgm:spPr/>
    </dgm:pt>
    <dgm:pt modelId="{6C63FBB9-FAB6-4697-90FA-BC6783230D90}" type="pres">
      <dgm:prSet presAssocID="{BCC8ECA9-6994-4D7E-94EF-84354EF7101C}" presName="child4group" presStyleCnt="0"/>
      <dgm:spPr/>
    </dgm:pt>
    <dgm:pt modelId="{5F281440-70C2-4EE6-AF32-E8833E6B4207}" type="pres">
      <dgm:prSet presAssocID="{BCC8ECA9-6994-4D7E-94EF-84354EF7101C}" presName="child4" presStyleLbl="bgAcc1" presStyleIdx="3" presStyleCnt="4"/>
      <dgm:spPr/>
    </dgm:pt>
    <dgm:pt modelId="{D80A5837-0A0E-405E-A6B7-B7664155FC29}" type="pres">
      <dgm:prSet presAssocID="{BCC8ECA9-6994-4D7E-94EF-84354EF7101C}" presName="child4Text" presStyleLbl="bgAcc1" presStyleIdx="3" presStyleCnt="4">
        <dgm:presLayoutVars>
          <dgm:bulletEnabled val="1"/>
        </dgm:presLayoutVars>
      </dgm:prSet>
      <dgm:spPr/>
    </dgm:pt>
    <dgm:pt modelId="{0D05F25C-3EC3-4EB0-B5C6-6C67F939150A}" type="pres">
      <dgm:prSet presAssocID="{BCC8ECA9-6994-4D7E-94EF-84354EF7101C}" presName="childPlaceholder" presStyleCnt="0"/>
      <dgm:spPr/>
    </dgm:pt>
    <dgm:pt modelId="{CCBFE900-DCDB-490F-8185-980113183657}" type="pres">
      <dgm:prSet presAssocID="{BCC8ECA9-6994-4D7E-94EF-84354EF7101C}" presName="circle" presStyleCnt="0"/>
      <dgm:spPr/>
    </dgm:pt>
    <dgm:pt modelId="{C10B8BBC-8385-4043-B827-D4C6A4A918E0}" type="pres">
      <dgm:prSet presAssocID="{BCC8ECA9-6994-4D7E-94EF-84354EF7101C}" presName="quadrant1" presStyleLbl="node1" presStyleIdx="0" presStyleCnt="4">
        <dgm:presLayoutVars>
          <dgm:chMax val="1"/>
          <dgm:bulletEnabled val="1"/>
        </dgm:presLayoutVars>
      </dgm:prSet>
      <dgm:spPr/>
    </dgm:pt>
    <dgm:pt modelId="{9915F6D1-CD71-48AD-949A-0CE6F857E53B}" type="pres">
      <dgm:prSet presAssocID="{BCC8ECA9-6994-4D7E-94EF-84354EF7101C}" presName="quadrant2" presStyleLbl="node1" presStyleIdx="1" presStyleCnt="4">
        <dgm:presLayoutVars>
          <dgm:chMax val="1"/>
          <dgm:bulletEnabled val="1"/>
        </dgm:presLayoutVars>
      </dgm:prSet>
      <dgm:spPr/>
    </dgm:pt>
    <dgm:pt modelId="{B0F7463C-663F-4571-B4C4-AF02A414CD15}" type="pres">
      <dgm:prSet presAssocID="{BCC8ECA9-6994-4D7E-94EF-84354EF7101C}" presName="quadrant3" presStyleLbl="node1" presStyleIdx="2" presStyleCnt="4">
        <dgm:presLayoutVars>
          <dgm:chMax val="1"/>
          <dgm:bulletEnabled val="1"/>
        </dgm:presLayoutVars>
      </dgm:prSet>
      <dgm:spPr/>
    </dgm:pt>
    <dgm:pt modelId="{6A9B2CCC-DB84-4C43-8051-92C1E3473C0C}" type="pres">
      <dgm:prSet presAssocID="{BCC8ECA9-6994-4D7E-94EF-84354EF7101C}" presName="quadrant4" presStyleLbl="node1" presStyleIdx="3" presStyleCnt="4">
        <dgm:presLayoutVars>
          <dgm:chMax val="1"/>
          <dgm:bulletEnabled val="1"/>
        </dgm:presLayoutVars>
      </dgm:prSet>
      <dgm:spPr/>
    </dgm:pt>
    <dgm:pt modelId="{7ADF1174-94EB-419F-840B-3EF2F704705A}" type="pres">
      <dgm:prSet presAssocID="{BCC8ECA9-6994-4D7E-94EF-84354EF7101C}" presName="quadrantPlaceholder" presStyleCnt="0"/>
      <dgm:spPr/>
    </dgm:pt>
    <dgm:pt modelId="{E271D7F8-4EE1-4CC0-AC8E-75E51FFD283D}" type="pres">
      <dgm:prSet presAssocID="{BCC8ECA9-6994-4D7E-94EF-84354EF7101C}" presName="center1" presStyleLbl="fgShp" presStyleIdx="0" presStyleCnt="2"/>
      <dgm:spPr/>
    </dgm:pt>
    <dgm:pt modelId="{383A5CAF-FA31-4EBB-AE7E-FFDEED16518E}" type="pres">
      <dgm:prSet presAssocID="{BCC8ECA9-6994-4D7E-94EF-84354EF7101C}" presName="center2" presStyleLbl="fgShp" presStyleIdx="1" presStyleCnt="2"/>
      <dgm:spPr/>
    </dgm:pt>
  </dgm:ptLst>
  <dgm:cxnLst>
    <dgm:cxn modelId="{D9AE0920-21A7-4F78-9DF3-B7FED20576CA}" srcId="{44299B15-834F-4D2B-844B-E9C4416219BD}" destId="{61F2F5B8-FD97-469B-8217-DA56304322B6}" srcOrd="0" destOrd="0" parTransId="{3E83F941-967C-4DDB-B3B3-D4E674B31089}" sibTransId="{86965424-C099-46D7-AEFA-5C5AD881A56E}"/>
    <dgm:cxn modelId="{5DC6F423-A5F0-40B3-9768-D44C4582B360}" srcId="{F2F4496C-CD6B-4181-94C8-18CC503236AA}" destId="{38477A87-5BE0-454F-AEC5-57EA86070BAE}" srcOrd="0" destOrd="0" parTransId="{95B15209-2699-4B46-A9A9-A8E5D01FC75F}" sibTransId="{1B8EE7BE-51A9-4CC1-AD21-05F09BD467FC}"/>
    <dgm:cxn modelId="{5653E727-5E9E-4BAF-867C-B835BD9EC0EF}" srcId="{BCC8ECA9-6994-4D7E-94EF-84354EF7101C}" destId="{44299B15-834F-4D2B-844B-E9C4416219BD}" srcOrd="0" destOrd="0" parTransId="{42239045-E70E-4D9F-96A5-A9F4D650611C}" sibTransId="{1E7B6B51-1D53-4B66-BE29-458638A7F54C}"/>
    <dgm:cxn modelId="{A995F127-10B7-45FE-BF4D-E648F41FE1AE}" type="presOf" srcId="{38477A87-5BE0-454F-AEC5-57EA86070BAE}" destId="{079A9B81-68F8-4660-BF31-C9D7D159A8EA}" srcOrd="0" destOrd="0" presId="urn:microsoft.com/office/officeart/2005/8/layout/cycle4"/>
    <dgm:cxn modelId="{920E7630-65C8-4865-ABA4-503378C3871D}" type="presOf" srcId="{BA5A6509-D939-4414-834D-569632709D1E}" destId="{5F281440-70C2-4EE6-AF32-E8833E6B4207}" srcOrd="0" destOrd="1" presId="urn:microsoft.com/office/officeart/2005/8/layout/cycle4"/>
    <dgm:cxn modelId="{C6B61534-BF29-4C05-8ADF-BB1C36BA4CF7}" type="presOf" srcId="{F2F4496C-CD6B-4181-94C8-18CC503236AA}" destId="{B0F7463C-663F-4571-B4C4-AF02A414CD15}" srcOrd="0" destOrd="0" presId="urn:microsoft.com/office/officeart/2005/8/layout/cycle4"/>
    <dgm:cxn modelId="{70CF843D-6705-4CFB-A6D5-168C1ED47EB2}" type="presOf" srcId="{44299B15-834F-4D2B-844B-E9C4416219BD}" destId="{C10B8BBC-8385-4043-B827-D4C6A4A918E0}" srcOrd="0" destOrd="0" presId="urn:microsoft.com/office/officeart/2005/8/layout/cycle4"/>
    <dgm:cxn modelId="{B19E3549-47B1-4E4B-9CB1-E014119F8F2A}" srcId="{BCC8ECA9-6994-4D7E-94EF-84354EF7101C}" destId="{287087AB-D60D-4D81-9B87-E669E14B6F53}" srcOrd="3" destOrd="0" parTransId="{E28C51A5-08E5-49F1-823A-AFDC043A4537}" sibTransId="{631D666D-31B0-461E-AF91-5246141B8E0D}"/>
    <dgm:cxn modelId="{F7E4004B-B7A7-446D-9DCF-BB3B796AE6B4}" srcId="{BCC8ECA9-6994-4D7E-94EF-84354EF7101C}" destId="{F2F4496C-CD6B-4181-94C8-18CC503236AA}" srcOrd="2" destOrd="0" parTransId="{1C0EAD97-E277-400F-8DCA-8B04D91C6AA7}" sibTransId="{1FECD11A-9D78-44A7-A52B-7DE3B13933A8}"/>
    <dgm:cxn modelId="{D68F434E-A79B-4E36-A78A-36E5239400E8}" type="presOf" srcId="{BCC8ECA9-6994-4D7E-94EF-84354EF7101C}" destId="{7252AA3C-F22E-4064-8D25-E0D909466830}" srcOrd="0" destOrd="0" presId="urn:microsoft.com/office/officeart/2005/8/layout/cycle4"/>
    <dgm:cxn modelId="{0D49936F-E806-4D5E-B41C-C1A2EB1C7900}" srcId="{287087AB-D60D-4D81-9B87-E669E14B6F53}" destId="{655A999A-0FB5-42AF-990F-9B03CB6FFF31}" srcOrd="0" destOrd="0" parTransId="{79D7A2C1-FCE3-43CB-AE3B-1DEA469334F2}" sibTransId="{884DD806-5D97-42C2-9436-F60305D8E543}"/>
    <dgm:cxn modelId="{D4C61156-63EE-4480-B893-A0A045678D78}" type="presOf" srcId="{EC083097-8325-495F-8E44-CC3841372847}" destId="{5F281440-70C2-4EE6-AF32-E8833E6B4207}" srcOrd="0" destOrd="2" presId="urn:microsoft.com/office/officeart/2005/8/layout/cycle4"/>
    <dgm:cxn modelId="{77F09D79-6B7A-4473-8023-B59A52192CAA}" srcId="{BC4A8286-5AD0-48C2-AC18-471998682A21}" destId="{8323AA54-3DE7-4FC2-A4AB-C7FC37375490}" srcOrd="0" destOrd="0" parTransId="{2D36500B-BB50-49E3-9087-A572518D6415}" sibTransId="{68D17CE8-89A5-4A08-8BD2-3121BF5E4ED0}"/>
    <dgm:cxn modelId="{787FFA7E-BEC7-4D58-A303-D4E6179809F5}" srcId="{287087AB-D60D-4D81-9B87-E669E14B6F53}" destId="{EC083097-8325-495F-8E44-CC3841372847}" srcOrd="2" destOrd="0" parTransId="{A495F318-6E2F-4C5A-A48C-B1CB23CEC8C5}" sibTransId="{B725AAF0-CB0A-4D55-B548-242C11BD8615}"/>
    <dgm:cxn modelId="{D7A01C89-ED10-4053-B0E3-B008131DC4F2}" type="presOf" srcId="{655A999A-0FB5-42AF-990F-9B03CB6FFF31}" destId="{5F281440-70C2-4EE6-AF32-E8833E6B4207}" srcOrd="0" destOrd="0" presId="urn:microsoft.com/office/officeart/2005/8/layout/cycle4"/>
    <dgm:cxn modelId="{02915092-EB26-43A6-B2A1-F52DCA36E007}" type="presOf" srcId="{8323AA54-3DE7-4FC2-A4AB-C7FC37375490}" destId="{77DC1D41-871E-4EDE-87F5-6437F7F68CBA}" srcOrd="0" destOrd="0" presId="urn:microsoft.com/office/officeart/2005/8/layout/cycle4"/>
    <dgm:cxn modelId="{33DFC992-5F8A-4859-A208-FDDD31077A4C}" type="presOf" srcId="{61F2F5B8-FD97-469B-8217-DA56304322B6}" destId="{CD95803C-EDC0-4039-8AF4-A22C2433F196}" srcOrd="0" destOrd="0" presId="urn:microsoft.com/office/officeart/2005/8/layout/cycle4"/>
    <dgm:cxn modelId="{7AA06496-FC62-4856-95AE-30DC07F2191E}" type="presOf" srcId="{287087AB-D60D-4D81-9B87-E669E14B6F53}" destId="{6A9B2CCC-DB84-4C43-8051-92C1E3473C0C}" srcOrd="0" destOrd="0" presId="urn:microsoft.com/office/officeart/2005/8/layout/cycle4"/>
    <dgm:cxn modelId="{C161E49A-2EFE-4259-8379-716FA53E3AE9}" srcId="{BCC8ECA9-6994-4D7E-94EF-84354EF7101C}" destId="{BC4A8286-5AD0-48C2-AC18-471998682A21}" srcOrd="1" destOrd="0" parTransId="{F9392714-CB8B-4E81-B95C-B2649F305FF2}" sibTransId="{0A84E679-48D1-443D-A0AC-B10962A9D740}"/>
    <dgm:cxn modelId="{47BF419F-90D5-43FF-A764-C91029345D20}" type="presOf" srcId="{8323AA54-3DE7-4FC2-A4AB-C7FC37375490}" destId="{B9590DC7-3F7A-4D3D-9704-E4B28AB85274}" srcOrd="1" destOrd="0" presId="urn:microsoft.com/office/officeart/2005/8/layout/cycle4"/>
    <dgm:cxn modelId="{AE7719A9-5701-4A82-BE2F-C5FE7316F31D}" type="presOf" srcId="{38477A87-5BE0-454F-AEC5-57EA86070BAE}" destId="{481CC603-ADCE-4FE3-9F00-19DFF5160B24}" srcOrd="1" destOrd="0" presId="urn:microsoft.com/office/officeart/2005/8/layout/cycle4"/>
    <dgm:cxn modelId="{AAD964B2-6ECD-42A9-A800-E94DE020E72B}" type="presOf" srcId="{BC4A8286-5AD0-48C2-AC18-471998682A21}" destId="{9915F6D1-CD71-48AD-949A-0CE6F857E53B}" srcOrd="0" destOrd="0" presId="urn:microsoft.com/office/officeart/2005/8/layout/cycle4"/>
    <dgm:cxn modelId="{096EE9B3-D34B-45E9-AD47-5B35BA2644CC}" srcId="{287087AB-D60D-4D81-9B87-E669E14B6F53}" destId="{BA5A6509-D939-4414-834D-569632709D1E}" srcOrd="1" destOrd="0" parTransId="{87B9837F-411D-4A47-9352-5751222C6A03}" sibTransId="{61B1D17C-B3A8-4611-B1E9-CF18B4431592}"/>
    <dgm:cxn modelId="{0C4493BA-3682-4D5B-9937-CE55A4ED7537}" type="presOf" srcId="{655A999A-0FB5-42AF-990F-9B03CB6FFF31}" destId="{D80A5837-0A0E-405E-A6B7-B7664155FC29}" srcOrd="1" destOrd="0" presId="urn:microsoft.com/office/officeart/2005/8/layout/cycle4"/>
    <dgm:cxn modelId="{D6569BC4-9A16-4826-9B09-2412F9788271}" type="presOf" srcId="{EC083097-8325-495F-8E44-CC3841372847}" destId="{D80A5837-0A0E-405E-A6B7-B7664155FC29}" srcOrd="1" destOrd="2" presId="urn:microsoft.com/office/officeart/2005/8/layout/cycle4"/>
    <dgm:cxn modelId="{7FD8FFE5-6476-4F5C-A398-60E38DCF75D6}" type="presOf" srcId="{BA5A6509-D939-4414-834D-569632709D1E}" destId="{D80A5837-0A0E-405E-A6B7-B7664155FC29}" srcOrd="1" destOrd="1" presId="urn:microsoft.com/office/officeart/2005/8/layout/cycle4"/>
    <dgm:cxn modelId="{671158ED-B4AB-43B0-BECF-74CB6253D8C1}" type="presOf" srcId="{61F2F5B8-FD97-469B-8217-DA56304322B6}" destId="{4E0CE13F-13D9-4E8B-A738-DF568B9AE478}" srcOrd="1" destOrd="0" presId="urn:microsoft.com/office/officeart/2005/8/layout/cycle4"/>
    <dgm:cxn modelId="{5922602A-9ED9-4957-87C8-96C57A2F7E5A}" type="presParOf" srcId="{7252AA3C-F22E-4064-8D25-E0D909466830}" destId="{E7A315F7-6B10-4FE8-BB2A-50A7A9DE5C48}" srcOrd="0" destOrd="0" presId="urn:microsoft.com/office/officeart/2005/8/layout/cycle4"/>
    <dgm:cxn modelId="{4D5CC801-BEA5-4B0E-A116-DFDDB4200997}" type="presParOf" srcId="{E7A315F7-6B10-4FE8-BB2A-50A7A9DE5C48}" destId="{4ACDFC9D-F9AC-401A-A271-4620C782A2BD}" srcOrd="0" destOrd="0" presId="urn:microsoft.com/office/officeart/2005/8/layout/cycle4"/>
    <dgm:cxn modelId="{456CCB9B-42A2-495D-855F-68AC9491E52D}" type="presParOf" srcId="{4ACDFC9D-F9AC-401A-A271-4620C782A2BD}" destId="{CD95803C-EDC0-4039-8AF4-A22C2433F196}" srcOrd="0" destOrd="0" presId="urn:microsoft.com/office/officeart/2005/8/layout/cycle4"/>
    <dgm:cxn modelId="{B8BCE7BF-F7BC-4B07-9B6D-8C5111251CD1}" type="presParOf" srcId="{4ACDFC9D-F9AC-401A-A271-4620C782A2BD}" destId="{4E0CE13F-13D9-4E8B-A738-DF568B9AE478}" srcOrd="1" destOrd="0" presId="urn:microsoft.com/office/officeart/2005/8/layout/cycle4"/>
    <dgm:cxn modelId="{A787A8E5-1897-467B-9333-ED633E60466E}" type="presParOf" srcId="{E7A315F7-6B10-4FE8-BB2A-50A7A9DE5C48}" destId="{F339CAD3-0CE2-48DF-97B6-4DCA2C8C72F4}" srcOrd="1" destOrd="0" presId="urn:microsoft.com/office/officeart/2005/8/layout/cycle4"/>
    <dgm:cxn modelId="{7BA11D48-C6A7-46F1-942D-DC3559798C16}" type="presParOf" srcId="{F339CAD3-0CE2-48DF-97B6-4DCA2C8C72F4}" destId="{77DC1D41-871E-4EDE-87F5-6437F7F68CBA}" srcOrd="0" destOrd="0" presId="urn:microsoft.com/office/officeart/2005/8/layout/cycle4"/>
    <dgm:cxn modelId="{7D8E828A-EDD3-4B2B-BB8A-F238BCDBAA81}" type="presParOf" srcId="{F339CAD3-0CE2-48DF-97B6-4DCA2C8C72F4}" destId="{B9590DC7-3F7A-4D3D-9704-E4B28AB85274}" srcOrd="1" destOrd="0" presId="urn:microsoft.com/office/officeart/2005/8/layout/cycle4"/>
    <dgm:cxn modelId="{F0D10F75-1EB1-4617-B2F3-A967365A48CD}" type="presParOf" srcId="{E7A315F7-6B10-4FE8-BB2A-50A7A9DE5C48}" destId="{225752A5-EE50-4567-9C0D-0C0F0D1F94FC}" srcOrd="2" destOrd="0" presId="urn:microsoft.com/office/officeart/2005/8/layout/cycle4"/>
    <dgm:cxn modelId="{AE9FFB82-8235-4468-9B33-FDAFA7A4F978}" type="presParOf" srcId="{225752A5-EE50-4567-9C0D-0C0F0D1F94FC}" destId="{079A9B81-68F8-4660-BF31-C9D7D159A8EA}" srcOrd="0" destOrd="0" presId="urn:microsoft.com/office/officeart/2005/8/layout/cycle4"/>
    <dgm:cxn modelId="{A2E9CB8C-1821-40A7-8401-DD08FFEC5F81}" type="presParOf" srcId="{225752A5-EE50-4567-9C0D-0C0F0D1F94FC}" destId="{481CC603-ADCE-4FE3-9F00-19DFF5160B24}" srcOrd="1" destOrd="0" presId="urn:microsoft.com/office/officeart/2005/8/layout/cycle4"/>
    <dgm:cxn modelId="{6906B66E-66FD-4BD2-BA12-B1A53A6E9167}" type="presParOf" srcId="{E7A315F7-6B10-4FE8-BB2A-50A7A9DE5C48}" destId="{6C63FBB9-FAB6-4697-90FA-BC6783230D90}" srcOrd="3" destOrd="0" presId="urn:microsoft.com/office/officeart/2005/8/layout/cycle4"/>
    <dgm:cxn modelId="{88ADF482-7738-4F36-B9A2-AFEC1E1E28DF}" type="presParOf" srcId="{6C63FBB9-FAB6-4697-90FA-BC6783230D90}" destId="{5F281440-70C2-4EE6-AF32-E8833E6B4207}" srcOrd="0" destOrd="0" presId="urn:microsoft.com/office/officeart/2005/8/layout/cycle4"/>
    <dgm:cxn modelId="{63488CBF-F591-4F30-B156-D8FDA0CFB216}" type="presParOf" srcId="{6C63FBB9-FAB6-4697-90FA-BC6783230D90}" destId="{D80A5837-0A0E-405E-A6B7-B7664155FC29}" srcOrd="1" destOrd="0" presId="urn:microsoft.com/office/officeart/2005/8/layout/cycle4"/>
    <dgm:cxn modelId="{DF6FD150-9A65-4943-92EA-BF729EF5391F}" type="presParOf" srcId="{E7A315F7-6B10-4FE8-BB2A-50A7A9DE5C48}" destId="{0D05F25C-3EC3-4EB0-B5C6-6C67F939150A}" srcOrd="4" destOrd="0" presId="urn:microsoft.com/office/officeart/2005/8/layout/cycle4"/>
    <dgm:cxn modelId="{CB9A9BFD-C350-4455-B9BE-EBA1F53B3BB1}" type="presParOf" srcId="{7252AA3C-F22E-4064-8D25-E0D909466830}" destId="{CCBFE900-DCDB-490F-8185-980113183657}" srcOrd="1" destOrd="0" presId="urn:microsoft.com/office/officeart/2005/8/layout/cycle4"/>
    <dgm:cxn modelId="{AB41DCE3-FEE0-45AA-B68A-6977DBEF151F}" type="presParOf" srcId="{CCBFE900-DCDB-490F-8185-980113183657}" destId="{C10B8BBC-8385-4043-B827-D4C6A4A918E0}" srcOrd="0" destOrd="0" presId="urn:microsoft.com/office/officeart/2005/8/layout/cycle4"/>
    <dgm:cxn modelId="{3DC96506-C693-44A0-A2DA-54272304A0BF}" type="presParOf" srcId="{CCBFE900-DCDB-490F-8185-980113183657}" destId="{9915F6D1-CD71-48AD-949A-0CE6F857E53B}" srcOrd="1" destOrd="0" presId="urn:microsoft.com/office/officeart/2005/8/layout/cycle4"/>
    <dgm:cxn modelId="{A0C64E19-DFAB-4080-AA31-A736488F3C70}" type="presParOf" srcId="{CCBFE900-DCDB-490F-8185-980113183657}" destId="{B0F7463C-663F-4571-B4C4-AF02A414CD15}" srcOrd="2" destOrd="0" presId="urn:microsoft.com/office/officeart/2005/8/layout/cycle4"/>
    <dgm:cxn modelId="{52C54D7D-0645-4282-90B9-94A4E7231680}" type="presParOf" srcId="{CCBFE900-DCDB-490F-8185-980113183657}" destId="{6A9B2CCC-DB84-4C43-8051-92C1E3473C0C}" srcOrd="3" destOrd="0" presId="urn:microsoft.com/office/officeart/2005/8/layout/cycle4"/>
    <dgm:cxn modelId="{E857B3FE-FB78-410E-9C59-AB5937EBB7B9}" type="presParOf" srcId="{CCBFE900-DCDB-490F-8185-980113183657}" destId="{7ADF1174-94EB-419F-840B-3EF2F704705A}" srcOrd="4" destOrd="0" presId="urn:microsoft.com/office/officeart/2005/8/layout/cycle4"/>
    <dgm:cxn modelId="{79A2993B-AA13-461F-B951-513C3C3ADBE6}" type="presParOf" srcId="{7252AA3C-F22E-4064-8D25-E0D909466830}" destId="{E271D7F8-4EE1-4CC0-AC8E-75E51FFD283D}" srcOrd="2" destOrd="0" presId="urn:microsoft.com/office/officeart/2005/8/layout/cycle4"/>
    <dgm:cxn modelId="{314D2C23-BC24-45CD-9069-3DC3CC5AEA42}" type="presParOf" srcId="{7252AA3C-F22E-4064-8D25-E0D909466830}" destId="{383A5CAF-FA31-4EBB-AE7E-FFDEED16518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7DE2E8-320F-417C-904A-B616869760C2}"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IN"/>
        </a:p>
      </dgm:t>
    </dgm:pt>
    <dgm:pt modelId="{A97AB925-D9DF-43BC-BDDA-05E1422F5B15}">
      <dgm:prSet phldrT="[Text]" custT="1"/>
      <dgm:spPr/>
      <dgm:t>
        <a:bodyPr/>
        <a:lstStyle/>
        <a:p>
          <a:r>
            <a:rPr lang="en-US" sz="1600" dirty="0">
              <a:latin typeface="Verdana" panose="020B0604030504040204" pitchFamily="34" charset="0"/>
              <a:ea typeface="Verdana" panose="020B0604030504040204" pitchFamily="34" charset="0"/>
            </a:rPr>
            <a:t>Health</a:t>
          </a:r>
          <a:endParaRPr lang="en-IN" sz="1600" dirty="0">
            <a:latin typeface="Verdana" panose="020B0604030504040204" pitchFamily="34" charset="0"/>
            <a:ea typeface="Verdana" panose="020B0604030504040204" pitchFamily="34" charset="0"/>
          </a:endParaRPr>
        </a:p>
      </dgm:t>
    </dgm:pt>
    <dgm:pt modelId="{18F3E403-7EFF-4AF9-AD0C-BB7F2D547E92}" type="parTrans" cxnId="{AB3AA8FD-126A-412C-A74F-73517B738ECE}">
      <dgm:prSet/>
      <dgm:spPr/>
      <dgm:t>
        <a:bodyPr/>
        <a:lstStyle/>
        <a:p>
          <a:endParaRPr lang="en-IN"/>
        </a:p>
      </dgm:t>
    </dgm:pt>
    <dgm:pt modelId="{64E3B580-5EBB-41B4-B8BF-5C3AB5209769}" type="sibTrans" cxnId="{AB3AA8FD-126A-412C-A74F-73517B738ECE}">
      <dgm:prSet/>
      <dgm:spPr/>
      <dgm:t>
        <a:bodyPr/>
        <a:lstStyle/>
        <a:p>
          <a:endParaRPr lang="en-IN"/>
        </a:p>
      </dgm:t>
    </dgm:pt>
    <dgm:pt modelId="{ECBFD2B9-ADD4-4630-93B7-FEBEA4C5D2F7}">
      <dgm:prSet phldrT="[Text]" custT="1"/>
      <dgm:spPr/>
      <dgm:t>
        <a:bodyPr/>
        <a:lstStyle/>
        <a:p>
          <a:r>
            <a:rPr lang="en-US" sz="900" dirty="0">
              <a:latin typeface="Verdana" panose="020B0604030504040204" pitchFamily="34" charset="0"/>
              <a:ea typeface="Verdana" panose="020B0604030504040204" pitchFamily="34" charset="0"/>
            </a:rPr>
            <a:t>Annual Health Checkup (Form 7)</a:t>
          </a:r>
        </a:p>
      </dgm:t>
    </dgm:pt>
    <dgm:pt modelId="{E0D67A7E-E0A9-45A9-AC10-0BED946C5751}" type="parTrans" cxnId="{CA01C4B3-9DCE-4FA3-A0FB-315994FEF80F}">
      <dgm:prSet/>
      <dgm:spPr/>
      <dgm:t>
        <a:bodyPr/>
        <a:lstStyle/>
        <a:p>
          <a:endParaRPr lang="en-IN" sz="900">
            <a:latin typeface="Verdana" panose="020B0604030504040204" pitchFamily="34" charset="0"/>
            <a:ea typeface="Verdana" panose="020B0604030504040204" pitchFamily="34" charset="0"/>
          </a:endParaRPr>
        </a:p>
      </dgm:t>
    </dgm:pt>
    <dgm:pt modelId="{23A6F802-5D1A-48EC-A1E8-0209C9531C9E}" type="sibTrans" cxnId="{CA01C4B3-9DCE-4FA3-A0FB-315994FEF80F}">
      <dgm:prSet/>
      <dgm:spPr/>
      <dgm:t>
        <a:bodyPr/>
        <a:lstStyle/>
        <a:p>
          <a:endParaRPr lang="en-IN" sz="900">
            <a:latin typeface="Verdana" panose="020B0604030504040204" pitchFamily="34" charset="0"/>
            <a:ea typeface="Verdana" panose="020B0604030504040204" pitchFamily="34" charset="0"/>
          </a:endParaRPr>
        </a:p>
      </dgm:t>
    </dgm:pt>
    <dgm:pt modelId="{42BFABAA-E44C-4143-822D-E920226B81B4}">
      <dgm:prSet phldrT="[Text]" custT="1"/>
      <dgm:spPr/>
      <dgm:t>
        <a:bodyPr/>
        <a:lstStyle/>
        <a:p>
          <a:r>
            <a:rPr lang="en-US" sz="900" dirty="0">
              <a:latin typeface="Verdana" panose="020B0604030504040204" pitchFamily="34" charset="0"/>
              <a:ea typeface="Verdana" panose="020B0604030504040204" pitchFamily="34" charset="0"/>
            </a:rPr>
            <a:t>Testing of Lifting Tool and Tackles &amp; PRV (Form 11&amp; 13)</a:t>
          </a:r>
          <a:endParaRPr lang="en-IN" sz="900" dirty="0">
            <a:latin typeface="Verdana" panose="020B0604030504040204" pitchFamily="34" charset="0"/>
            <a:ea typeface="Verdana" panose="020B0604030504040204" pitchFamily="34" charset="0"/>
          </a:endParaRPr>
        </a:p>
      </dgm:t>
    </dgm:pt>
    <dgm:pt modelId="{2C1543D8-DA09-40C1-8070-4C40D1914448}" type="parTrans" cxnId="{B0C4BEC0-30FD-470A-9CAC-E74F3F2B2D3C}">
      <dgm:prSet/>
      <dgm:spPr/>
      <dgm:t>
        <a:bodyPr/>
        <a:lstStyle/>
        <a:p>
          <a:endParaRPr lang="en-IN" sz="900">
            <a:latin typeface="Verdana" panose="020B0604030504040204" pitchFamily="34" charset="0"/>
            <a:ea typeface="Verdana" panose="020B0604030504040204" pitchFamily="34" charset="0"/>
          </a:endParaRPr>
        </a:p>
      </dgm:t>
    </dgm:pt>
    <dgm:pt modelId="{479ACA3A-8F49-4DDE-ADE6-459F7A072E9B}" type="sibTrans" cxnId="{B0C4BEC0-30FD-470A-9CAC-E74F3F2B2D3C}">
      <dgm:prSet/>
      <dgm:spPr/>
      <dgm:t>
        <a:bodyPr/>
        <a:lstStyle/>
        <a:p>
          <a:endParaRPr lang="en-IN" sz="900">
            <a:latin typeface="Verdana" panose="020B0604030504040204" pitchFamily="34" charset="0"/>
            <a:ea typeface="Verdana" panose="020B0604030504040204" pitchFamily="34" charset="0"/>
          </a:endParaRPr>
        </a:p>
      </dgm:t>
    </dgm:pt>
    <dgm:pt modelId="{51B64730-EAE8-4F95-91F6-5FCD1441FC65}">
      <dgm:prSet phldrT="[Text]" custT="1"/>
      <dgm:spPr/>
      <dgm:t>
        <a:bodyPr/>
        <a:lstStyle/>
        <a:p>
          <a:r>
            <a:rPr lang="en-US" sz="900" dirty="0">
              <a:latin typeface="Verdana" panose="020B0604030504040204" pitchFamily="34" charset="0"/>
              <a:ea typeface="Verdana" panose="020B0604030504040204" pitchFamily="34" charset="0"/>
            </a:rPr>
            <a:t>Testing of SRV</a:t>
          </a:r>
          <a:endParaRPr lang="en-IN" sz="900" dirty="0">
            <a:latin typeface="Verdana" panose="020B0604030504040204" pitchFamily="34" charset="0"/>
            <a:ea typeface="Verdana" panose="020B0604030504040204" pitchFamily="34" charset="0"/>
          </a:endParaRPr>
        </a:p>
      </dgm:t>
    </dgm:pt>
    <dgm:pt modelId="{5EBE48D9-A6D1-4B71-859E-C40BAC620686}" type="parTrans" cxnId="{C04AAF44-CC44-4548-94E1-B2EB30CAC83C}">
      <dgm:prSet/>
      <dgm:spPr/>
      <dgm:t>
        <a:bodyPr/>
        <a:lstStyle/>
        <a:p>
          <a:endParaRPr lang="en-IN"/>
        </a:p>
      </dgm:t>
    </dgm:pt>
    <dgm:pt modelId="{82A8E3AE-FB4B-4EE0-8760-AC6A9FCF9685}" type="sibTrans" cxnId="{C04AAF44-CC44-4548-94E1-B2EB30CAC83C}">
      <dgm:prSet/>
      <dgm:spPr/>
      <dgm:t>
        <a:bodyPr/>
        <a:lstStyle/>
        <a:p>
          <a:endParaRPr lang="en-IN" sz="900">
            <a:latin typeface="Verdana" panose="020B0604030504040204" pitchFamily="34" charset="0"/>
            <a:ea typeface="Verdana" panose="020B0604030504040204" pitchFamily="34" charset="0"/>
          </a:endParaRPr>
        </a:p>
      </dgm:t>
    </dgm:pt>
    <dgm:pt modelId="{40570751-4636-4EF0-86E1-06DBA2E4A9AD}">
      <dgm:prSet phldrT="[Text]" custT="1"/>
      <dgm:spPr/>
      <dgm:t>
        <a:bodyPr/>
        <a:lstStyle/>
        <a:p>
          <a:r>
            <a:rPr lang="en-US" sz="1600" dirty="0">
              <a:latin typeface="Verdana" panose="020B0604030504040204" pitchFamily="34" charset="0"/>
              <a:ea typeface="Verdana" panose="020B0604030504040204" pitchFamily="34" charset="0"/>
            </a:rPr>
            <a:t>Environment</a:t>
          </a:r>
          <a:endParaRPr lang="en-IN" sz="1600" dirty="0">
            <a:latin typeface="Verdana" panose="020B0604030504040204" pitchFamily="34" charset="0"/>
            <a:ea typeface="Verdana" panose="020B0604030504040204" pitchFamily="34" charset="0"/>
          </a:endParaRPr>
        </a:p>
      </dgm:t>
    </dgm:pt>
    <dgm:pt modelId="{52C3C075-D8B2-42AA-9406-3DB51127398D}" type="parTrans" cxnId="{384BF1AB-89AF-4740-A788-74D82CBA8915}">
      <dgm:prSet/>
      <dgm:spPr/>
      <dgm:t>
        <a:bodyPr/>
        <a:lstStyle/>
        <a:p>
          <a:endParaRPr lang="en-IN"/>
        </a:p>
      </dgm:t>
    </dgm:pt>
    <dgm:pt modelId="{B977786C-AAA2-46D1-B204-1635F61816E4}" type="sibTrans" cxnId="{384BF1AB-89AF-4740-A788-74D82CBA8915}">
      <dgm:prSet/>
      <dgm:spPr/>
      <dgm:t>
        <a:bodyPr/>
        <a:lstStyle/>
        <a:p>
          <a:endParaRPr lang="en-IN"/>
        </a:p>
      </dgm:t>
    </dgm:pt>
    <dgm:pt modelId="{953D4972-B885-436A-A16A-F90FCCFF2685}">
      <dgm:prSet phldrT="[Text]" custT="1"/>
      <dgm:spPr/>
      <dgm:t>
        <a:bodyPr/>
        <a:lstStyle/>
        <a:p>
          <a:r>
            <a:rPr lang="en-US" sz="900" dirty="0">
              <a:latin typeface="Verdana" panose="020B0604030504040204" pitchFamily="34" charset="0"/>
              <a:ea typeface="Verdana" panose="020B0604030504040204" pitchFamily="34" charset="0"/>
            </a:rPr>
            <a:t>EC Compliance Report</a:t>
          </a:r>
        </a:p>
      </dgm:t>
    </dgm:pt>
    <dgm:pt modelId="{2CD8858F-785C-4A73-9AE5-AE3E0BF1A348}" type="parTrans" cxnId="{34CAF108-0094-44CB-8B6A-5DB3B8C66DE7}">
      <dgm:prSet/>
      <dgm:spPr/>
      <dgm:t>
        <a:bodyPr/>
        <a:lstStyle/>
        <a:p>
          <a:endParaRPr lang="en-IN"/>
        </a:p>
      </dgm:t>
    </dgm:pt>
    <dgm:pt modelId="{9CE1B200-836D-4C6E-916E-8BE8135CE20F}" type="sibTrans" cxnId="{34CAF108-0094-44CB-8B6A-5DB3B8C66DE7}">
      <dgm:prSet/>
      <dgm:spPr/>
      <dgm:t>
        <a:bodyPr/>
        <a:lstStyle/>
        <a:p>
          <a:endParaRPr lang="en-IN" sz="900">
            <a:latin typeface="Verdana" panose="020B0604030504040204" pitchFamily="34" charset="0"/>
            <a:ea typeface="Verdana" panose="020B0604030504040204" pitchFamily="34" charset="0"/>
          </a:endParaRPr>
        </a:p>
      </dgm:t>
    </dgm:pt>
    <dgm:pt modelId="{763C5B5D-1C0C-4B87-8C92-8826ADDEDC03}">
      <dgm:prSet phldrT="[Text]" custT="1"/>
      <dgm:spPr/>
      <dgm:t>
        <a:bodyPr/>
        <a:lstStyle/>
        <a:p>
          <a:r>
            <a:rPr lang="en-US" sz="900" dirty="0">
              <a:latin typeface="Verdana" panose="020B0604030504040204" pitchFamily="34" charset="0"/>
              <a:ea typeface="Verdana" panose="020B0604030504040204" pitchFamily="34" charset="0"/>
            </a:rPr>
            <a:t>Hazardous Waste Annual Returns    (Form 4)</a:t>
          </a:r>
          <a:endParaRPr lang="en-IN" sz="900" dirty="0">
            <a:latin typeface="Verdana" panose="020B0604030504040204" pitchFamily="34" charset="0"/>
            <a:ea typeface="Verdana" panose="020B0604030504040204" pitchFamily="34" charset="0"/>
          </a:endParaRPr>
        </a:p>
      </dgm:t>
    </dgm:pt>
    <dgm:pt modelId="{CF4B08D9-B460-4C80-A2BB-4743B85E286A}" type="parTrans" cxnId="{3B244CE3-F973-4277-8394-1756BFCE1F13}">
      <dgm:prSet/>
      <dgm:spPr/>
      <dgm:t>
        <a:bodyPr/>
        <a:lstStyle/>
        <a:p>
          <a:endParaRPr lang="en-IN" sz="900">
            <a:latin typeface="Verdana" panose="020B0604030504040204" pitchFamily="34" charset="0"/>
            <a:ea typeface="Verdana" panose="020B0604030504040204" pitchFamily="34" charset="0"/>
          </a:endParaRPr>
        </a:p>
      </dgm:t>
    </dgm:pt>
    <dgm:pt modelId="{66D2FD3D-C794-435E-93FA-BA05A0444056}" type="sibTrans" cxnId="{3B244CE3-F973-4277-8394-1756BFCE1F13}">
      <dgm:prSet/>
      <dgm:spPr/>
      <dgm:t>
        <a:bodyPr/>
        <a:lstStyle/>
        <a:p>
          <a:endParaRPr lang="en-IN" sz="900">
            <a:latin typeface="Verdana" panose="020B0604030504040204" pitchFamily="34" charset="0"/>
            <a:ea typeface="Verdana" panose="020B0604030504040204" pitchFamily="34" charset="0"/>
          </a:endParaRPr>
        </a:p>
      </dgm:t>
    </dgm:pt>
    <dgm:pt modelId="{EA9DDD08-F8E1-4181-9CBB-C661EE675BDA}">
      <dgm:prSet phldrT="[Text]" custT="1"/>
      <dgm:spPr/>
      <dgm:t>
        <a:bodyPr/>
        <a:lstStyle/>
        <a:p>
          <a:r>
            <a:rPr lang="en-US" sz="900" dirty="0">
              <a:latin typeface="Verdana" panose="020B0604030504040204" pitchFamily="34" charset="0"/>
              <a:ea typeface="Verdana" panose="020B0604030504040204" pitchFamily="34" charset="0"/>
            </a:rPr>
            <a:t>Environment Statement (Form V)</a:t>
          </a:r>
          <a:endParaRPr lang="en-IN" sz="900" dirty="0">
            <a:latin typeface="Verdana" panose="020B0604030504040204" pitchFamily="34" charset="0"/>
            <a:ea typeface="Verdana" panose="020B0604030504040204" pitchFamily="34" charset="0"/>
          </a:endParaRPr>
        </a:p>
      </dgm:t>
    </dgm:pt>
    <dgm:pt modelId="{747AE98A-8F7C-4863-A5B1-69629898E556}" type="parTrans" cxnId="{A136EAE6-D539-40AB-8566-6D10C906E996}">
      <dgm:prSet/>
      <dgm:spPr/>
      <dgm:t>
        <a:bodyPr/>
        <a:lstStyle/>
        <a:p>
          <a:endParaRPr lang="en-IN"/>
        </a:p>
      </dgm:t>
    </dgm:pt>
    <dgm:pt modelId="{076943FC-23AA-434A-810D-70C56161183A}" type="sibTrans" cxnId="{A136EAE6-D539-40AB-8566-6D10C906E996}">
      <dgm:prSet/>
      <dgm:spPr/>
      <dgm:t>
        <a:bodyPr/>
        <a:lstStyle/>
        <a:p>
          <a:endParaRPr lang="en-IN" sz="900">
            <a:latin typeface="Verdana" panose="020B0604030504040204" pitchFamily="34" charset="0"/>
            <a:ea typeface="Verdana" panose="020B0604030504040204" pitchFamily="34" charset="0"/>
          </a:endParaRPr>
        </a:p>
      </dgm:t>
    </dgm:pt>
    <dgm:pt modelId="{A4E51142-D7D0-40DF-A490-7373FCCCC371}">
      <dgm:prSet phldrT="[Text]" custT="1"/>
      <dgm:spPr/>
      <dgm:t>
        <a:bodyPr/>
        <a:lstStyle/>
        <a:p>
          <a:r>
            <a:rPr lang="en-US" sz="1600" dirty="0">
              <a:latin typeface="Verdana" panose="020B0604030504040204" pitchFamily="34" charset="0"/>
              <a:ea typeface="Verdana" panose="020B0604030504040204" pitchFamily="34" charset="0"/>
            </a:rPr>
            <a:t>Safety</a:t>
          </a:r>
          <a:endParaRPr lang="en-IN" sz="1600" dirty="0">
            <a:latin typeface="Verdana" panose="020B0604030504040204" pitchFamily="34" charset="0"/>
            <a:ea typeface="Verdana" panose="020B0604030504040204" pitchFamily="34" charset="0"/>
          </a:endParaRPr>
        </a:p>
      </dgm:t>
    </dgm:pt>
    <dgm:pt modelId="{76286F18-7014-4605-9CF4-1E16C1D6ED3A}" type="sibTrans" cxnId="{862C1FF9-2D25-46C3-AB67-E25708E85567}">
      <dgm:prSet/>
      <dgm:spPr/>
      <dgm:t>
        <a:bodyPr/>
        <a:lstStyle/>
        <a:p>
          <a:endParaRPr lang="en-IN"/>
        </a:p>
      </dgm:t>
    </dgm:pt>
    <dgm:pt modelId="{BE664AEC-F194-4CD6-A059-4DC06506D6F8}" type="parTrans" cxnId="{862C1FF9-2D25-46C3-AB67-E25708E85567}">
      <dgm:prSet/>
      <dgm:spPr/>
      <dgm:t>
        <a:bodyPr/>
        <a:lstStyle/>
        <a:p>
          <a:endParaRPr lang="en-IN"/>
        </a:p>
      </dgm:t>
    </dgm:pt>
    <dgm:pt modelId="{8BEF9569-5323-4EAC-BEA4-55C1CF9B8DCC}">
      <dgm:prSet phldrT="[Text]" custT="1"/>
      <dgm:spPr/>
      <dgm:t>
        <a:bodyPr/>
        <a:lstStyle/>
        <a:p>
          <a:r>
            <a:rPr lang="en-US" sz="900" dirty="0">
              <a:latin typeface="Verdana" panose="020B0604030504040204" pitchFamily="34" charset="0"/>
              <a:ea typeface="Verdana" panose="020B0604030504040204" pitchFamily="34" charset="0"/>
            </a:rPr>
            <a:t>Environment Monitoring</a:t>
          </a:r>
        </a:p>
      </dgm:t>
    </dgm:pt>
    <dgm:pt modelId="{35F993E3-EA89-41DE-938A-B3CD8EFE03F6}" type="parTrans" cxnId="{8ACA8BD7-8D6F-4A04-9564-D9E803CB1AA8}">
      <dgm:prSet/>
      <dgm:spPr/>
      <dgm:t>
        <a:bodyPr/>
        <a:lstStyle/>
        <a:p>
          <a:endParaRPr lang="en-IN"/>
        </a:p>
      </dgm:t>
    </dgm:pt>
    <dgm:pt modelId="{D2098BA1-5B06-40B0-AFCF-F250EB5AE23F}" type="sibTrans" cxnId="{8ACA8BD7-8D6F-4A04-9564-D9E803CB1AA8}">
      <dgm:prSet/>
      <dgm:spPr/>
      <dgm:t>
        <a:bodyPr/>
        <a:lstStyle/>
        <a:p>
          <a:endParaRPr lang="en-IN"/>
        </a:p>
      </dgm:t>
    </dgm:pt>
    <dgm:pt modelId="{8E82AFB0-AD7E-49BD-B114-EF18E5D5D41B}">
      <dgm:prSet phldrT="[Text]" custT="1"/>
      <dgm:spPr/>
      <dgm:t>
        <a:bodyPr/>
        <a:lstStyle/>
        <a:p>
          <a:r>
            <a:rPr lang="en-US" sz="900" dirty="0">
              <a:latin typeface="Verdana" panose="020B0604030504040204" pitchFamily="34" charset="0"/>
              <a:ea typeface="Verdana" panose="020B0604030504040204" pitchFamily="34" charset="0"/>
            </a:rPr>
            <a:t>External Safety Audit</a:t>
          </a:r>
          <a:endParaRPr lang="en-IN" sz="900" dirty="0">
            <a:latin typeface="Verdana" panose="020B0604030504040204" pitchFamily="34" charset="0"/>
            <a:ea typeface="Verdana" panose="020B0604030504040204" pitchFamily="34" charset="0"/>
          </a:endParaRPr>
        </a:p>
      </dgm:t>
    </dgm:pt>
    <dgm:pt modelId="{30F79544-EDF7-4E61-940C-D37949F47545}" type="parTrans" cxnId="{D843D337-CAE0-45E7-BC8D-3833EEDA5E15}">
      <dgm:prSet/>
      <dgm:spPr/>
      <dgm:t>
        <a:bodyPr/>
        <a:lstStyle/>
        <a:p>
          <a:endParaRPr lang="en-IN"/>
        </a:p>
      </dgm:t>
    </dgm:pt>
    <dgm:pt modelId="{228EF3C9-A50D-46E6-9462-8AB02C31471A}" type="sibTrans" cxnId="{D843D337-CAE0-45E7-BC8D-3833EEDA5E15}">
      <dgm:prSet/>
      <dgm:spPr/>
      <dgm:t>
        <a:bodyPr/>
        <a:lstStyle/>
        <a:p>
          <a:endParaRPr lang="en-IN"/>
        </a:p>
      </dgm:t>
    </dgm:pt>
    <dgm:pt modelId="{BDC3DDD8-22DC-407E-9B46-C33B5126F6F4}">
      <dgm:prSet phldrT="[Text]" custT="1"/>
      <dgm:spPr/>
      <dgm:t>
        <a:bodyPr/>
        <a:lstStyle/>
        <a:p>
          <a:r>
            <a:rPr lang="en-US" sz="900" dirty="0">
              <a:latin typeface="Verdana" panose="020B0604030504040204" pitchFamily="34" charset="0"/>
              <a:ea typeface="Verdana" panose="020B0604030504040204" pitchFamily="34" charset="0"/>
            </a:rPr>
            <a:t>Testing of Fire and Safety Equipment's </a:t>
          </a:r>
          <a:endParaRPr lang="en-IN" sz="900" dirty="0">
            <a:latin typeface="Verdana" panose="020B0604030504040204" pitchFamily="34" charset="0"/>
            <a:ea typeface="Verdana" panose="020B0604030504040204" pitchFamily="34" charset="0"/>
          </a:endParaRPr>
        </a:p>
      </dgm:t>
    </dgm:pt>
    <dgm:pt modelId="{AB5AFEC6-AEFD-421F-8C9B-D0644160C434}" type="parTrans" cxnId="{3998B5D6-182D-4C0F-A588-57CE328857EF}">
      <dgm:prSet/>
      <dgm:spPr/>
      <dgm:t>
        <a:bodyPr/>
        <a:lstStyle/>
        <a:p>
          <a:endParaRPr lang="en-IN"/>
        </a:p>
      </dgm:t>
    </dgm:pt>
    <dgm:pt modelId="{E6314741-3607-461A-A93E-7E3D66C5238F}" type="sibTrans" cxnId="{3998B5D6-182D-4C0F-A588-57CE328857EF}">
      <dgm:prSet/>
      <dgm:spPr/>
      <dgm:t>
        <a:bodyPr/>
        <a:lstStyle/>
        <a:p>
          <a:endParaRPr lang="en-IN" sz="900">
            <a:latin typeface="Verdana" panose="020B0604030504040204" pitchFamily="34" charset="0"/>
            <a:ea typeface="Verdana" panose="020B0604030504040204" pitchFamily="34" charset="0"/>
          </a:endParaRPr>
        </a:p>
      </dgm:t>
    </dgm:pt>
    <dgm:pt modelId="{9CC27FE5-0055-44AB-8071-9E05A1E6E6BB}">
      <dgm:prSet phldrT="[Text]" custT="1"/>
      <dgm:spPr/>
      <dgm:t>
        <a:bodyPr/>
        <a:lstStyle/>
        <a:p>
          <a:r>
            <a:rPr lang="en-US" sz="900" dirty="0">
              <a:latin typeface="Verdana" panose="020B0604030504040204" pitchFamily="34" charset="0"/>
              <a:ea typeface="Verdana" panose="020B0604030504040204" pitchFamily="34" charset="0"/>
            </a:rPr>
            <a:t>Factory Inspector Annual Returns (Form 27)</a:t>
          </a:r>
        </a:p>
      </dgm:t>
    </dgm:pt>
    <dgm:pt modelId="{16063C5A-8BA6-4501-AB6F-431F938E0EE9}" type="parTrans" cxnId="{03FDA9FA-ADC0-49FD-A6C8-461FB25047CA}">
      <dgm:prSet/>
      <dgm:spPr/>
      <dgm:t>
        <a:bodyPr/>
        <a:lstStyle/>
        <a:p>
          <a:endParaRPr lang="en-IN"/>
        </a:p>
      </dgm:t>
    </dgm:pt>
    <dgm:pt modelId="{1A6506F8-0413-4ABD-9CB4-F604170E81B1}" type="sibTrans" cxnId="{03FDA9FA-ADC0-49FD-A6C8-461FB25047CA}">
      <dgm:prSet/>
      <dgm:spPr/>
      <dgm:t>
        <a:bodyPr/>
        <a:lstStyle/>
        <a:p>
          <a:endParaRPr lang="en-IN"/>
        </a:p>
      </dgm:t>
    </dgm:pt>
    <dgm:pt modelId="{97715937-6779-4A56-A909-0EDA4BEE291A}" type="pres">
      <dgm:prSet presAssocID="{D97DE2E8-320F-417C-904A-B616869760C2}" presName="Name0" presStyleCnt="0">
        <dgm:presLayoutVars>
          <dgm:dir/>
          <dgm:animLvl val="lvl"/>
          <dgm:resizeHandles val="exact"/>
        </dgm:presLayoutVars>
      </dgm:prSet>
      <dgm:spPr/>
    </dgm:pt>
    <dgm:pt modelId="{FB398930-A517-40EE-B707-2F33A8439A63}" type="pres">
      <dgm:prSet presAssocID="{A97AB925-D9DF-43BC-BDDA-05E1422F5B15}" presName="vertFlow" presStyleCnt="0"/>
      <dgm:spPr/>
    </dgm:pt>
    <dgm:pt modelId="{304A43DF-1B7F-4D3D-9443-6237C6258ABA}" type="pres">
      <dgm:prSet presAssocID="{A97AB925-D9DF-43BC-BDDA-05E1422F5B15}" presName="header" presStyleLbl="node1" presStyleIdx="0" presStyleCnt="3"/>
      <dgm:spPr/>
    </dgm:pt>
    <dgm:pt modelId="{C490B21E-1B60-4D4D-A161-3F40FEC76D4A}" type="pres">
      <dgm:prSet presAssocID="{E0D67A7E-E0A9-45A9-AC10-0BED946C5751}" presName="parTrans" presStyleLbl="sibTrans2D1" presStyleIdx="0" presStyleCnt="10"/>
      <dgm:spPr/>
    </dgm:pt>
    <dgm:pt modelId="{C2E5196B-51A5-4BEF-A02D-903F5B50F8F5}" type="pres">
      <dgm:prSet presAssocID="{ECBFD2B9-ADD4-4630-93B7-FEBEA4C5D2F7}" presName="child" presStyleLbl="alignAccFollowNode1" presStyleIdx="0" presStyleCnt="10">
        <dgm:presLayoutVars>
          <dgm:chMax val="0"/>
          <dgm:bulletEnabled val="1"/>
        </dgm:presLayoutVars>
      </dgm:prSet>
      <dgm:spPr/>
    </dgm:pt>
    <dgm:pt modelId="{3BAB0144-744C-4433-81BD-A1744C7CDC0F}" type="pres">
      <dgm:prSet presAssocID="{23A6F802-5D1A-48EC-A1E8-0209C9531C9E}" presName="sibTrans" presStyleLbl="sibTrans2D1" presStyleIdx="1" presStyleCnt="10"/>
      <dgm:spPr/>
    </dgm:pt>
    <dgm:pt modelId="{4EF20C81-40A2-4E36-9CC5-43C8FC6FA300}" type="pres">
      <dgm:prSet presAssocID="{9CC27FE5-0055-44AB-8071-9E05A1E6E6BB}" presName="child" presStyleLbl="alignAccFollowNode1" presStyleIdx="1" presStyleCnt="10">
        <dgm:presLayoutVars>
          <dgm:chMax val="0"/>
          <dgm:bulletEnabled val="1"/>
        </dgm:presLayoutVars>
      </dgm:prSet>
      <dgm:spPr/>
    </dgm:pt>
    <dgm:pt modelId="{314F55BC-99BB-4906-BAEB-D66AF35AE118}" type="pres">
      <dgm:prSet presAssocID="{A97AB925-D9DF-43BC-BDDA-05E1422F5B15}" presName="hSp" presStyleCnt="0"/>
      <dgm:spPr/>
    </dgm:pt>
    <dgm:pt modelId="{8EADB9E1-F823-42E3-B148-B3FB2682753C}" type="pres">
      <dgm:prSet presAssocID="{A4E51142-D7D0-40DF-A490-7373FCCCC371}" presName="vertFlow" presStyleCnt="0"/>
      <dgm:spPr/>
    </dgm:pt>
    <dgm:pt modelId="{BC82D609-207E-4641-B543-18CDB5436187}" type="pres">
      <dgm:prSet presAssocID="{A4E51142-D7D0-40DF-A490-7373FCCCC371}" presName="header" presStyleLbl="node1" presStyleIdx="1" presStyleCnt="3"/>
      <dgm:spPr/>
    </dgm:pt>
    <dgm:pt modelId="{DEDD6CB9-8389-437A-A747-A80418A29929}" type="pres">
      <dgm:prSet presAssocID="{2C1543D8-DA09-40C1-8070-4C40D1914448}" presName="parTrans" presStyleLbl="sibTrans2D1" presStyleIdx="2" presStyleCnt="10"/>
      <dgm:spPr/>
    </dgm:pt>
    <dgm:pt modelId="{BE88C904-16D8-4F46-948E-C6C8E533E710}" type="pres">
      <dgm:prSet presAssocID="{42BFABAA-E44C-4143-822D-E920226B81B4}" presName="child" presStyleLbl="alignAccFollowNode1" presStyleIdx="2" presStyleCnt="10">
        <dgm:presLayoutVars>
          <dgm:chMax val="0"/>
          <dgm:bulletEnabled val="1"/>
        </dgm:presLayoutVars>
      </dgm:prSet>
      <dgm:spPr/>
    </dgm:pt>
    <dgm:pt modelId="{80D0F74F-1820-4106-92E4-14F21111DE87}" type="pres">
      <dgm:prSet presAssocID="{479ACA3A-8F49-4DDE-ADE6-459F7A072E9B}" presName="sibTrans" presStyleLbl="sibTrans2D1" presStyleIdx="3" presStyleCnt="10"/>
      <dgm:spPr/>
    </dgm:pt>
    <dgm:pt modelId="{8972AAD7-6FFD-4A00-BEF0-85DFBA442CF9}" type="pres">
      <dgm:prSet presAssocID="{51B64730-EAE8-4F95-91F6-5FCD1441FC65}" presName="child" presStyleLbl="alignAccFollowNode1" presStyleIdx="3" presStyleCnt="10">
        <dgm:presLayoutVars>
          <dgm:chMax val="0"/>
          <dgm:bulletEnabled val="1"/>
        </dgm:presLayoutVars>
      </dgm:prSet>
      <dgm:spPr/>
    </dgm:pt>
    <dgm:pt modelId="{B361904A-B3E2-414E-B043-216A84FF318D}" type="pres">
      <dgm:prSet presAssocID="{82A8E3AE-FB4B-4EE0-8760-AC6A9FCF9685}" presName="sibTrans" presStyleLbl="sibTrans2D1" presStyleIdx="4" presStyleCnt="10"/>
      <dgm:spPr/>
    </dgm:pt>
    <dgm:pt modelId="{D41F9211-0A63-48E1-B9C1-49427197A09C}" type="pres">
      <dgm:prSet presAssocID="{BDC3DDD8-22DC-407E-9B46-C33B5126F6F4}" presName="child" presStyleLbl="alignAccFollowNode1" presStyleIdx="4" presStyleCnt="10">
        <dgm:presLayoutVars>
          <dgm:chMax val="0"/>
          <dgm:bulletEnabled val="1"/>
        </dgm:presLayoutVars>
      </dgm:prSet>
      <dgm:spPr/>
    </dgm:pt>
    <dgm:pt modelId="{D0E30A71-8A68-4AE1-8598-0442644A175A}" type="pres">
      <dgm:prSet presAssocID="{E6314741-3607-461A-A93E-7E3D66C5238F}" presName="sibTrans" presStyleLbl="sibTrans2D1" presStyleIdx="5" presStyleCnt="10"/>
      <dgm:spPr/>
    </dgm:pt>
    <dgm:pt modelId="{7D92C7C1-DCD3-4A6F-BA31-81C34C054A91}" type="pres">
      <dgm:prSet presAssocID="{8E82AFB0-AD7E-49BD-B114-EF18E5D5D41B}" presName="child" presStyleLbl="alignAccFollowNode1" presStyleIdx="5" presStyleCnt="10">
        <dgm:presLayoutVars>
          <dgm:chMax val="0"/>
          <dgm:bulletEnabled val="1"/>
        </dgm:presLayoutVars>
      </dgm:prSet>
      <dgm:spPr/>
    </dgm:pt>
    <dgm:pt modelId="{66CB44BB-A432-4E4E-AC5C-AA9ABDC9A830}" type="pres">
      <dgm:prSet presAssocID="{A4E51142-D7D0-40DF-A490-7373FCCCC371}" presName="hSp" presStyleCnt="0"/>
      <dgm:spPr/>
    </dgm:pt>
    <dgm:pt modelId="{7E851FA0-CE19-49B9-92AA-2B2D6DC4BE47}" type="pres">
      <dgm:prSet presAssocID="{40570751-4636-4EF0-86E1-06DBA2E4A9AD}" presName="vertFlow" presStyleCnt="0"/>
      <dgm:spPr/>
    </dgm:pt>
    <dgm:pt modelId="{D928E9BB-04CE-467A-91DC-E6D13755FD60}" type="pres">
      <dgm:prSet presAssocID="{40570751-4636-4EF0-86E1-06DBA2E4A9AD}" presName="header" presStyleLbl="node1" presStyleIdx="2" presStyleCnt="3"/>
      <dgm:spPr/>
    </dgm:pt>
    <dgm:pt modelId="{15A1C6CE-144D-4F85-9964-CF35F4E47CB5}" type="pres">
      <dgm:prSet presAssocID="{CF4B08D9-B460-4C80-A2BB-4743B85E286A}" presName="parTrans" presStyleLbl="sibTrans2D1" presStyleIdx="6" presStyleCnt="10"/>
      <dgm:spPr/>
    </dgm:pt>
    <dgm:pt modelId="{0C35217E-631E-4BF0-A269-49F73CF6D910}" type="pres">
      <dgm:prSet presAssocID="{763C5B5D-1C0C-4B87-8C92-8826ADDEDC03}" presName="child" presStyleLbl="alignAccFollowNode1" presStyleIdx="6" presStyleCnt="10">
        <dgm:presLayoutVars>
          <dgm:chMax val="0"/>
          <dgm:bulletEnabled val="1"/>
        </dgm:presLayoutVars>
      </dgm:prSet>
      <dgm:spPr/>
    </dgm:pt>
    <dgm:pt modelId="{2DEDA3C1-AC07-4E5E-945F-39DDB3C6953F}" type="pres">
      <dgm:prSet presAssocID="{66D2FD3D-C794-435E-93FA-BA05A0444056}" presName="sibTrans" presStyleLbl="sibTrans2D1" presStyleIdx="7" presStyleCnt="10"/>
      <dgm:spPr/>
    </dgm:pt>
    <dgm:pt modelId="{E7B86D9B-A289-4FB9-931A-2F6DA51CDA2F}" type="pres">
      <dgm:prSet presAssocID="{EA9DDD08-F8E1-4181-9CBB-C661EE675BDA}" presName="child" presStyleLbl="alignAccFollowNode1" presStyleIdx="7" presStyleCnt="10">
        <dgm:presLayoutVars>
          <dgm:chMax val="0"/>
          <dgm:bulletEnabled val="1"/>
        </dgm:presLayoutVars>
      </dgm:prSet>
      <dgm:spPr/>
    </dgm:pt>
    <dgm:pt modelId="{63E20683-DCBA-4FA4-82A8-BBEAF35C0A81}" type="pres">
      <dgm:prSet presAssocID="{076943FC-23AA-434A-810D-70C56161183A}" presName="sibTrans" presStyleLbl="sibTrans2D1" presStyleIdx="8" presStyleCnt="10"/>
      <dgm:spPr/>
    </dgm:pt>
    <dgm:pt modelId="{0C9785EB-1E33-4E59-B893-9895866092FE}" type="pres">
      <dgm:prSet presAssocID="{953D4972-B885-436A-A16A-F90FCCFF2685}" presName="child" presStyleLbl="alignAccFollowNode1" presStyleIdx="8" presStyleCnt="10">
        <dgm:presLayoutVars>
          <dgm:chMax val="0"/>
          <dgm:bulletEnabled val="1"/>
        </dgm:presLayoutVars>
      </dgm:prSet>
      <dgm:spPr/>
    </dgm:pt>
    <dgm:pt modelId="{7A94CBA6-CFF2-4AE7-BD95-DE93265123F3}" type="pres">
      <dgm:prSet presAssocID="{9CE1B200-836D-4C6E-916E-8BE8135CE20F}" presName="sibTrans" presStyleLbl="sibTrans2D1" presStyleIdx="9" presStyleCnt="10"/>
      <dgm:spPr/>
    </dgm:pt>
    <dgm:pt modelId="{F1CE8AF7-5808-4787-AC76-AC2FA3882513}" type="pres">
      <dgm:prSet presAssocID="{8BEF9569-5323-4EAC-BEA4-55C1CF9B8DCC}" presName="child" presStyleLbl="alignAccFollowNode1" presStyleIdx="9" presStyleCnt="10">
        <dgm:presLayoutVars>
          <dgm:chMax val="0"/>
          <dgm:bulletEnabled val="1"/>
        </dgm:presLayoutVars>
      </dgm:prSet>
      <dgm:spPr/>
    </dgm:pt>
  </dgm:ptLst>
  <dgm:cxnLst>
    <dgm:cxn modelId="{690D3C02-6A0B-42A1-9FF2-D35D9BE3436F}" type="presOf" srcId="{CF4B08D9-B460-4C80-A2BB-4743B85E286A}" destId="{15A1C6CE-144D-4F85-9964-CF35F4E47CB5}" srcOrd="0" destOrd="0" presId="urn:microsoft.com/office/officeart/2005/8/layout/lProcess1"/>
    <dgm:cxn modelId="{37F5DC06-7AEF-4970-8DC8-35497DFCB412}" type="presOf" srcId="{EA9DDD08-F8E1-4181-9CBB-C661EE675BDA}" destId="{E7B86D9B-A289-4FB9-931A-2F6DA51CDA2F}" srcOrd="0" destOrd="0" presId="urn:microsoft.com/office/officeart/2005/8/layout/lProcess1"/>
    <dgm:cxn modelId="{34CAF108-0094-44CB-8B6A-5DB3B8C66DE7}" srcId="{40570751-4636-4EF0-86E1-06DBA2E4A9AD}" destId="{953D4972-B885-436A-A16A-F90FCCFF2685}" srcOrd="2" destOrd="0" parTransId="{2CD8858F-785C-4A73-9AE5-AE3E0BF1A348}" sibTransId="{9CE1B200-836D-4C6E-916E-8BE8135CE20F}"/>
    <dgm:cxn modelId="{B81FC40B-9778-47A9-A964-587787255CB9}" type="presOf" srcId="{A4E51142-D7D0-40DF-A490-7373FCCCC371}" destId="{BC82D609-207E-4641-B543-18CDB5436187}" srcOrd="0" destOrd="0" presId="urn:microsoft.com/office/officeart/2005/8/layout/lProcess1"/>
    <dgm:cxn modelId="{9AD6531A-BD2D-486F-924B-7579B6C63CBB}" type="presOf" srcId="{ECBFD2B9-ADD4-4630-93B7-FEBEA4C5D2F7}" destId="{C2E5196B-51A5-4BEF-A02D-903F5B50F8F5}" srcOrd="0" destOrd="0" presId="urn:microsoft.com/office/officeart/2005/8/layout/lProcess1"/>
    <dgm:cxn modelId="{09E9C020-3589-4D7D-8E62-CB6A39B70AED}" type="presOf" srcId="{953D4972-B885-436A-A16A-F90FCCFF2685}" destId="{0C9785EB-1E33-4E59-B893-9895866092FE}" srcOrd="0" destOrd="0" presId="urn:microsoft.com/office/officeart/2005/8/layout/lProcess1"/>
    <dgm:cxn modelId="{E3D0A925-0142-4752-AA65-3AE98FA38994}" type="presOf" srcId="{763C5B5D-1C0C-4B87-8C92-8826ADDEDC03}" destId="{0C35217E-631E-4BF0-A269-49F73CF6D910}" srcOrd="0" destOrd="0" presId="urn:microsoft.com/office/officeart/2005/8/layout/lProcess1"/>
    <dgm:cxn modelId="{04C82828-6627-44A4-B257-C1C228EE6D62}" type="presOf" srcId="{66D2FD3D-C794-435E-93FA-BA05A0444056}" destId="{2DEDA3C1-AC07-4E5E-945F-39DDB3C6953F}" srcOrd="0" destOrd="0" presId="urn:microsoft.com/office/officeart/2005/8/layout/lProcess1"/>
    <dgm:cxn modelId="{55F5A428-0AEF-4DDC-85A7-3EE52876339C}" type="presOf" srcId="{076943FC-23AA-434A-810D-70C56161183A}" destId="{63E20683-DCBA-4FA4-82A8-BBEAF35C0A81}" srcOrd="0" destOrd="0" presId="urn:microsoft.com/office/officeart/2005/8/layout/lProcess1"/>
    <dgm:cxn modelId="{D843D337-CAE0-45E7-BC8D-3833EEDA5E15}" srcId="{A4E51142-D7D0-40DF-A490-7373FCCCC371}" destId="{8E82AFB0-AD7E-49BD-B114-EF18E5D5D41B}" srcOrd="3" destOrd="0" parTransId="{30F79544-EDF7-4E61-940C-D37949F47545}" sibTransId="{228EF3C9-A50D-46E6-9462-8AB02C31471A}"/>
    <dgm:cxn modelId="{CB28C33A-49CA-43CD-AE03-6F70A3D53565}" type="presOf" srcId="{E0D67A7E-E0A9-45A9-AC10-0BED946C5751}" destId="{C490B21E-1B60-4D4D-A161-3F40FEC76D4A}" srcOrd="0" destOrd="0" presId="urn:microsoft.com/office/officeart/2005/8/layout/lProcess1"/>
    <dgm:cxn modelId="{FBCADF60-1CC1-4679-A9E6-C1FBA6CABA6E}" type="presOf" srcId="{23A6F802-5D1A-48EC-A1E8-0209C9531C9E}" destId="{3BAB0144-744C-4433-81BD-A1744C7CDC0F}" srcOrd="0" destOrd="0" presId="urn:microsoft.com/office/officeart/2005/8/layout/lProcess1"/>
    <dgm:cxn modelId="{C04AAF44-CC44-4548-94E1-B2EB30CAC83C}" srcId="{A4E51142-D7D0-40DF-A490-7373FCCCC371}" destId="{51B64730-EAE8-4F95-91F6-5FCD1441FC65}" srcOrd="1" destOrd="0" parTransId="{5EBE48D9-A6D1-4B71-859E-C40BAC620686}" sibTransId="{82A8E3AE-FB4B-4EE0-8760-AC6A9FCF9685}"/>
    <dgm:cxn modelId="{82EB8C4D-7BC6-413A-961F-6DA9E7744BE0}" type="presOf" srcId="{42BFABAA-E44C-4143-822D-E920226B81B4}" destId="{BE88C904-16D8-4F46-948E-C6C8E533E710}" srcOrd="0" destOrd="0" presId="urn:microsoft.com/office/officeart/2005/8/layout/lProcess1"/>
    <dgm:cxn modelId="{080B1273-DA9E-443F-8D24-29CB5235A83E}" type="presOf" srcId="{A97AB925-D9DF-43BC-BDDA-05E1422F5B15}" destId="{304A43DF-1B7F-4D3D-9443-6237C6258ABA}" srcOrd="0" destOrd="0" presId="urn:microsoft.com/office/officeart/2005/8/layout/lProcess1"/>
    <dgm:cxn modelId="{5A0CDE55-690C-42C1-A85F-6A6BA7CDC560}" type="presOf" srcId="{9CE1B200-836D-4C6E-916E-8BE8135CE20F}" destId="{7A94CBA6-CFF2-4AE7-BD95-DE93265123F3}" srcOrd="0" destOrd="0" presId="urn:microsoft.com/office/officeart/2005/8/layout/lProcess1"/>
    <dgm:cxn modelId="{51AE0286-A7D8-48A9-B933-98186FF98914}" type="presOf" srcId="{479ACA3A-8F49-4DDE-ADE6-459F7A072E9B}" destId="{80D0F74F-1820-4106-92E4-14F21111DE87}" srcOrd="0" destOrd="0" presId="urn:microsoft.com/office/officeart/2005/8/layout/lProcess1"/>
    <dgm:cxn modelId="{23E07796-3D44-40A2-BBBB-4F5508FEC9B5}" type="presOf" srcId="{BDC3DDD8-22DC-407E-9B46-C33B5126F6F4}" destId="{D41F9211-0A63-48E1-B9C1-49427197A09C}" srcOrd="0" destOrd="0" presId="urn:microsoft.com/office/officeart/2005/8/layout/lProcess1"/>
    <dgm:cxn modelId="{384BF1AB-89AF-4740-A788-74D82CBA8915}" srcId="{D97DE2E8-320F-417C-904A-B616869760C2}" destId="{40570751-4636-4EF0-86E1-06DBA2E4A9AD}" srcOrd="2" destOrd="0" parTransId="{52C3C075-D8B2-42AA-9406-3DB51127398D}" sibTransId="{B977786C-AAA2-46D1-B204-1635F61816E4}"/>
    <dgm:cxn modelId="{1D00D7AE-F6CB-404A-9938-A5D34B24D804}" type="presOf" srcId="{40570751-4636-4EF0-86E1-06DBA2E4A9AD}" destId="{D928E9BB-04CE-467A-91DC-E6D13755FD60}" srcOrd="0" destOrd="0" presId="urn:microsoft.com/office/officeart/2005/8/layout/lProcess1"/>
    <dgm:cxn modelId="{440E5CB0-991B-4EF1-9C21-AAC85F353812}" type="presOf" srcId="{D97DE2E8-320F-417C-904A-B616869760C2}" destId="{97715937-6779-4A56-A909-0EDA4BEE291A}" srcOrd="0" destOrd="0" presId="urn:microsoft.com/office/officeart/2005/8/layout/lProcess1"/>
    <dgm:cxn modelId="{CA01C4B3-9DCE-4FA3-A0FB-315994FEF80F}" srcId="{A97AB925-D9DF-43BC-BDDA-05E1422F5B15}" destId="{ECBFD2B9-ADD4-4630-93B7-FEBEA4C5D2F7}" srcOrd="0" destOrd="0" parTransId="{E0D67A7E-E0A9-45A9-AC10-0BED946C5751}" sibTransId="{23A6F802-5D1A-48EC-A1E8-0209C9531C9E}"/>
    <dgm:cxn modelId="{B47B28B8-BF6D-47C6-BC5B-A59BB058B730}" type="presOf" srcId="{9CC27FE5-0055-44AB-8071-9E05A1E6E6BB}" destId="{4EF20C81-40A2-4E36-9CC5-43C8FC6FA300}" srcOrd="0" destOrd="0" presId="urn:microsoft.com/office/officeart/2005/8/layout/lProcess1"/>
    <dgm:cxn modelId="{70D167BC-4E67-4EA6-AED2-E9031EC96E84}" type="presOf" srcId="{51B64730-EAE8-4F95-91F6-5FCD1441FC65}" destId="{8972AAD7-6FFD-4A00-BEF0-85DFBA442CF9}" srcOrd="0" destOrd="0" presId="urn:microsoft.com/office/officeart/2005/8/layout/lProcess1"/>
    <dgm:cxn modelId="{E2ACD3BE-0E24-45CF-8018-137286507B05}" type="presOf" srcId="{82A8E3AE-FB4B-4EE0-8760-AC6A9FCF9685}" destId="{B361904A-B3E2-414E-B043-216A84FF318D}" srcOrd="0" destOrd="0" presId="urn:microsoft.com/office/officeart/2005/8/layout/lProcess1"/>
    <dgm:cxn modelId="{B0C4BEC0-30FD-470A-9CAC-E74F3F2B2D3C}" srcId="{A4E51142-D7D0-40DF-A490-7373FCCCC371}" destId="{42BFABAA-E44C-4143-822D-E920226B81B4}" srcOrd="0" destOrd="0" parTransId="{2C1543D8-DA09-40C1-8070-4C40D1914448}" sibTransId="{479ACA3A-8F49-4DDE-ADE6-459F7A072E9B}"/>
    <dgm:cxn modelId="{289501C4-D012-4F0F-A5A7-D738D4748F6B}" type="presOf" srcId="{E6314741-3607-461A-A93E-7E3D66C5238F}" destId="{D0E30A71-8A68-4AE1-8598-0442644A175A}" srcOrd="0" destOrd="0" presId="urn:microsoft.com/office/officeart/2005/8/layout/lProcess1"/>
    <dgm:cxn modelId="{DAF79ED4-1E97-45CF-9732-E40CE3C00E08}" type="presOf" srcId="{8E82AFB0-AD7E-49BD-B114-EF18E5D5D41B}" destId="{7D92C7C1-DCD3-4A6F-BA31-81C34C054A91}" srcOrd="0" destOrd="0" presId="urn:microsoft.com/office/officeart/2005/8/layout/lProcess1"/>
    <dgm:cxn modelId="{3998B5D6-182D-4C0F-A588-57CE328857EF}" srcId="{A4E51142-D7D0-40DF-A490-7373FCCCC371}" destId="{BDC3DDD8-22DC-407E-9B46-C33B5126F6F4}" srcOrd="2" destOrd="0" parTransId="{AB5AFEC6-AEFD-421F-8C9B-D0644160C434}" sibTransId="{E6314741-3607-461A-A93E-7E3D66C5238F}"/>
    <dgm:cxn modelId="{8ACA8BD7-8D6F-4A04-9564-D9E803CB1AA8}" srcId="{40570751-4636-4EF0-86E1-06DBA2E4A9AD}" destId="{8BEF9569-5323-4EAC-BEA4-55C1CF9B8DCC}" srcOrd="3" destOrd="0" parTransId="{35F993E3-EA89-41DE-938A-B3CD8EFE03F6}" sibTransId="{D2098BA1-5B06-40B0-AFCF-F250EB5AE23F}"/>
    <dgm:cxn modelId="{109B80E0-9F0B-4571-84F5-6A5B810BD345}" type="presOf" srcId="{8BEF9569-5323-4EAC-BEA4-55C1CF9B8DCC}" destId="{F1CE8AF7-5808-4787-AC76-AC2FA3882513}" srcOrd="0" destOrd="0" presId="urn:microsoft.com/office/officeart/2005/8/layout/lProcess1"/>
    <dgm:cxn modelId="{3B244CE3-F973-4277-8394-1756BFCE1F13}" srcId="{40570751-4636-4EF0-86E1-06DBA2E4A9AD}" destId="{763C5B5D-1C0C-4B87-8C92-8826ADDEDC03}" srcOrd="0" destOrd="0" parTransId="{CF4B08D9-B460-4C80-A2BB-4743B85E286A}" sibTransId="{66D2FD3D-C794-435E-93FA-BA05A0444056}"/>
    <dgm:cxn modelId="{B87859E5-7FDE-4F49-9391-56E6CA50EE4A}" type="presOf" srcId="{2C1543D8-DA09-40C1-8070-4C40D1914448}" destId="{DEDD6CB9-8389-437A-A747-A80418A29929}" srcOrd="0" destOrd="0" presId="urn:microsoft.com/office/officeart/2005/8/layout/lProcess1"/>
    <dgm:cxn modelId="{A136EAE6-D539-40AB-8566-6D10C906E996}" srcId="{40570751-4636-4EF0-86E1-06DBA2E4A9AD}" destId="{EA9DDD08-F8E1-4181-9CBB-C661EE675BDA}" srcOrd="1" destOrd="0" parTransId="{747AE98A-8F7C-4863-A5B1-69629898E556}" sibTransId="{076943FC-23AA-434A-810D-70C56161183A}"/>
    <dgm:cxn modelId="{862C1FF9-2D25-46C3-AB67-E25708E85567}" srcId="{D97DE2E8-320F-417C-904A-B616869760C2}" destId="{A4E51142-D7D0-40DF-A490-7373FCCCC371}" srcOrd="1" destOrd="0" parTransId="{BE664AEC-F194-4CD6-A059-4DC06506D6F8}" sibTransId="{76286F18-7014-4605-9CF4-1E16C1D6ED3A}"/>
    <dgm:cxn modelId="{03FDA9FA-ADC0-49FD-A6C8-461FB25047CA}" srcId="{A97AB925-D9DF-43BC-BDDA-05E1422F5B15}" destId="{9CC27FE5-0055-44AB-8071-9E05A1E6E6BB}" srcOrd="1" destOrd="0" parTransId="{16063C5A-8BA6-4501-AB6F-431F938E0EE9}" sibTransId="{1A6506F8-0413-4ABD-9CB4-F604170E81B1}"/>
    <dgm:cxn modelId="{AB3AA8FD-126A-412C-A74F-73517B738ECE}" srcId="{D97DE2E8-320F-417C-904A-B616869760C2}" destId="{A97AB925-D9DF-43BC-BDDA-05E1422F5B15}" srcOrd="0" destOrd="0" parTransId="{18F3E403-7EFF-4AF9-AD0C-BB7F2D547E92}" sibTransId="{64E3B580-5EBB-41B4-B8BF-5C3AB5209769}"/>
    <dgm:cxn modelId="{0A9D30FD-B53F-470A-93E6-2E331D556269}" type="presParOf" srcId="{97715937-6779-4A56-A909-0EDA4BEE291A}" destId="{FB398930-A517-40EE-B707-2F33A8439A63}" srcOrd="0" destOrd="0" presId="urn:microsoft.com/office/officeart/2005/8/layout/lProcess1"/>
    <dgm:cxn modelId="{C2E96BCC-0CB3-4B47-9884-B63AA4147517}" type="presParOf" srcId="{FB398930-A517-40EE-B707-2F33A8439A63}" destId="{304A43DF-1B7F-4D3D-9443-6237C6258ABA}" srcOrd="0" destOrd="0" presId="urn:microsoft.com/office/officeart/2005/8/layout/lProcess1"/>
    <dgm:cxn modelId="{661CF6D5-45CE-4973-A0AE-79535E5B7163}" type="presParOf" srcId="{FB398930-A517-40EE-B707-2F33A8439A63}" destId="{C490B21E-1B60-4D4D-A161-3F40FEC76D4A}" srcOrd="1" destOrd="0" presId="urn:microsoft.com/office/officeart/2005/8/layout/lProcess1"/>
    <dgm:cxn modelId="{29C5CFAD-CD6F-4C33-8831-9113959FE70B}" type="presParOf" srcId="{FB398930-A517-40EE-B707-2F33A8439A63}" destId="{C2E5196B-51A5-4BEF-A02D-903F5B50F8F5}" srcOrd="2" destOrd="0" presId="urn:microsoft.com/office/officeart/2005/8/layout/lProcess1"/>
    <dgm:cxn modelId="{2ED2C7E1-15E6-44D9-922A-D18147B920A7}" type="presParOf" srcId="{FB398930-A517-40EE-B707-2F33A8439A63}" destId="{3BAB0144-744C-4433-81BD-A1744C7CDC0F}" srcOrd="3" destOrd="0" presId="urn:microsoft.com/office/officeart/2005/8/layout/lProcess1"/>
    <dgm:cxn modelId="{E17BF89A-F3D6-449E-A5CE-83ED290145DE}" type="presParOf" srcId="{FB398930-A517-40EE-B707-2F33A8439A63}" destId="{4EF20C81-40A2-4E36-9CC5-43C8FC6FA300}" srcOrd="4" destOrd="0" presId="urn:microsoft.com/office/officeart/2005/8/layout/lProcess1"/>
    <dgm:cxn modelId="{863807C3-DAB5-4DAA-9DC5-4A69085FE425}" type="presParOf" srcId="{97715937-6779-4A56-A909-0EDA4BEE291A}" destId="{314F55BC-99BB-4906-BAEB-D66AF35AE118}" srcOrd="1" destOrd="0" presId="urn:microsoft.com/office/officeart/2005/8/layout/lProcess1"/>
    <dgm:cxn modelId="{27B005FD-AF8D-4E22-86B9-058DE055C25F}" type="presParOf" srcId="{97715937-6779-4A56-A909-0EDA4BEE291A}" destId="{8EADB9E1-F823-42E3-B148-B3FB2682753C}" srcOrd="2" destOrd="0" presId="urn:microsoft.com/office/officeart/2005/8/layout/lProcess1"/>
    <dgm:cxn modelId="{F0D4B682-1212-41B0-9DC8-830F89A8C3CF}" type="presParOf" srcId="{8EADB9E1-F823-42E3-B148-B3FB2682753C}" destId="{BC82D609-207E-4641-B543-18CDB5436187}" srcOrd="0" destOrd="0" presId="urn:microsoft.com/office/officeart/2005/8/layout/lProcess1"/>
    <dgm:cxn modelId="{064B6341-CC88-46C1-99B8-7A27ECFAA4FF}" type="presParOf" srcId="{8EADB9E1-F823-42E3-B148-B3FB2682753C}" destId="{DEDD6CB9-8389-437A-A747-A80418A29929}" srcOrd="1" destOrd="0" presId="urn:microsoft.com/office/officeart/2005/8/layout/lProcess1"/>
    <dgm:cxn modelId="{B9C6C440-5906-472E-9184-E194ED820F9D}" type="presParOf" srcId="{8EADB9E1-F823-42E3-B148-B3FB2682753C}" destId="{BE88C904-16D8-4F46-948E-C6C8E533E710}" srcOrd="2" destOrd="0" presId="urn:microsoft.com/office/officeart/2005/8/layout/lProcess1"/>
    <dgm:cxn modelId="{B7F61F2F-9284-472F-BDDE-2661A09282C3}" type="presParOf" srcId="{8EADB9E1-F823-42E3-B148-B3FB2682753C}" destId="{80D0F74F-1820-4106-92E4-14F21111DE87}" srcOrd="3" destOrd="0" presId="urn:microsoft.com/office/officeart/2005/8/layout/lProcess1"/>
    <dgm:cxn modelId="{CA9DA60E-BE0B-4415-B34B-4A86ABDCDC2D}" type="presParOf" srcId="{8EADB9E1-F823-42E3-B148-B3FB2682753C}" destId="{8972AAD7-6FFD-4A00-BEF0-85DFBA442CF9}" srcOrd="4" destOrd="0" presId="urn:microsoft.com/office/officeart/2005/8/layout/lProcess1"/>
    <dgm:cxn modelId="{0D289087-DADF-4E8D-9C56-535250A40378}" type="presParOf" srcId="{8EADB9E1-F823-42E3-B148-B3FB2682753C}" destId="{B361904A-B3E2-414E-B043-216A84FF318D}" srcOrd="5" destOrd="0" presId="urn:microsoft.com/office/officeart/2005/8/layout/lProcess1"/>
    <dgm:cxn modelId="{3B39F28D-0A55-496F-B78A-92696DA9A434}" type="presParOf" srcId="{8EADB9E1-F823-42E3-B148-B3FB2682753C}" destId="{D41F9211-0A63-48E1-B9C1-49427197A09C}" srcOrd="6" destOrd="0" presId="urn:microsoft.com/office/officeart/2005/8/layout/lProcess1"/>
    <dgm:cxn modelId="{8753B77A-4D20-4305-9922-337DE22A98AD}" type="presParOf" srcId="{8EADB9E1-F823-42E3-B148-B3FB2682753C}" destId="{D0E30A71-8A68-4AE1-8598-0442644A175A}" srcOrd="7" destOrd="0" presId="urn:microsoft.com/office/officeart/2005/8/layout/lProcess1"/>
    <dgm:cxn modelId="{4C611269-E331-47A6-A614-51E632594DDA}" type="presParOf" srcId="{8EADB9E1-F823-42E3-B148-B3FB2682753C}" destId="{7D92C7C1-DCD3-4A6F-BA31-81C34C054A91}" srcOrd="8" destOrd="0" presId="urn:microsoft.com/office/officeart/2005/8/layout/lProcess1"/>
    <dgm:cxn modelId="{4D84CAB2-4DD2-43D0-9961-1AC637CAFB93}" type="presParOf" srcId="{97715937-6779-4A56-A909-0EDA4BEE291A}" destId="{66CB44BB-A432-4E4E-AC5C-AA9ABDC9A830}" srcOrd="3" destOrd="0" presId="urn:microsoft.com/office/officeart/2005/8/layout/lProcess1"/>
    <dgm:cxn modelId="{169DBE12-0D8A-4AF2-8FD6-7D8661EA962B}" type="presParOf" srcId="{97715937-6779-4A56-A909-0EDA4BEE291A}" destId="{7E851FA0-CE19-49B9-92AA-2B2D6DC4BE47}" srcOrd="4" destOrd="0" presId="urn:microsoft.com/office/officeart/2005/8/layout/lProcess1"/>
    <dgm:cxn modelId="{DE73EC87-A9D5-4A52-8BFF-D75EA2BF20C4}" type="presParOf" srcId="{7E851FA0-CE19-49B9-92AA-2B2D6DC4BE47}" destId="{D928E9BB-04CE-467A-91DC-E6D13755FD60}" srcOrd="0" destOrd="0" presId="urn:microsoft.com/office/officeart/2005/8/layout/lProcess1"/>
    <dgm:cxn modelId="{B58A44AC-C04C-46CF-9347-CCD3171D0C71}" type="presParOf" srcId="{7E851FA0-CE19-49B9-92AA-2B2D6DC4BE47}" destId="{15A1C6CE-144D-4F85-9964-CF35F4E47CB5}" srcOrd="1" destOrd="0" presId="urn:microsoft.com/office/officeart/2005/8/layout/lProcess1"/>
    <dgm:cxn modelId="{D8A846B0-D561-44B4-B201-FB30DB639219}" type="presParOf" srcId="{7E851FA0-CE19-49B9-92AA-2B2D6DC4BE47}" destId="{0C35217E-631E-4BF0-A269-49F73CF6D910}" srcOrd="2" destOrd="0" presId="urn:microsoft.com/office/officeart/2005/8/layout/lProcess1"/>
    <dgm:cxn modelId="{AEFDECA0-CAEE-4326-B3AB-87F6552DA86F}" type="presParOf" srcId="{7E851FA0-CE19-49B9-92AA-2B2D6DC4BE47}" destId="{2DEDA3C1-AC07-4E5E-945F-39DDB3C6953F}" srcOrd="3" destOrd="0" presId="urn:microsoft.com/office/officeart/2005/8/layout/lProcess1"/>
    <dgm:cxn modelId="{D8A22FF6-296E-48E0-A00F-CAC5F3E29F5A}" type="presParOf" srcId="{7E851FA0-CE19-49B9-92AA-2B2D6DC4BE47}" destId="{E7B86D9B-A289-4FB9-931A-2F6DA51CDA2F}" srcOrd="4" destOrd="0" presId="urn:microsoft.com/office/officeart/2005/8/layout/lProcess1"/>
    <dgm:cxn modelId="{6E7B1B48-9F4F-4265-BA6B-2385A8B62BE2}" type="presParOf" srcId="{7E851FA0-CE19-49B9-92AA-2B2D6DC4BE47}" destId="{63E20683-DCBA-4FA4-82A8-BBEAF35C0A81}" srcOrd="5" destOrd="0" presId="urn:microsoft.com/office/officeart/2005/8/layout/lProcess1"/>
    <dgm:cxn modelId="{7907FE99-A88C-4305-9123-38D9E8369819}" type="presParOf" srcId="{7E851FA0-CE19-49B9-92AA-2B2D6DC4BE47}" destId="{0C9785EB-1E33-4E59-B893-9895866092FE}" srcOrd="6" destOrd="0" presId="urn:microsoft.com/office/officeart/2005/8/layout/lProcess1"/>
    <dgm:cxn modelId="{695C83F5-026A-4DFE-A40B-59380374A32E}" type="presParOf" srcId="{7E851FA0-CE19-49B9-92AA-2B2D6DC4BE47}" destId="{7A94CBA6-CFF2-4AE7-BD95-DE93265123F3}" srcOrd="7" destOrd="0" presId="urn:microsoft.com/office/officeart/2005/8/layout/lProcess1"/>
    <dgm:cxn modelId="{85F33A10-46A6-484E-A609-57719BBF161A}" type="presParOf" srcId="{7E851FA0-CE19-49B9-92AA-2B2D6DC4BE47}" destId="{F1CE8AF7-5808-4787-AC76-AC2FA3882513}"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62DD06-A265-4DB6-964F-C40E02D51F3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N"/>
        </a:p>
      </dgm:t>
    </dgm:pt>
    <dgm:pt modelId="{D8AA6000-F783-4877-8610-CD955745BBA3}">
      <dgm:prSet phldrT="[Text]" custT="1"/>
      <dgm:spPr/>
      <dgm:t>
        <a:bodyPr/>
        <a:lstStyle/>
        <a:p>
          <a:r>
            <a:rPr lang="en-US" sz="1200" dirty="0">
              <a:latin typeface="Verdana" panose="020B0604030504040204" pitchFamily="34" charset="0"/>
              <a:ea typeface="Verdana" panose="020B0604030504040204" pitchFamily="34" charset="0"/>
            </a:rPr>
            <a:t>Daily</a:t>
          </a:r>
          <a:endParaRPr lang="en-IN" sz="1200" dirty="0">
            <a:latin typeface="Verdana" panose="020B0604030504040204" pitchFamily="34" charset="0"/>
            <a:ea typeface="Verdana" panose="020B0604030504040204" pitchFamily="34" charset="0"/>
          </a:endParaRPr>
        </a:p>
      </dgm:t>
    </dgm:pt>
    <dgm:pt modelId="{2D734922-8D63-4C67-9073-B747373222FD}" type="parTrans" cxnId="{BBF664DB-F8C2-445D-8835-E645BB5F6FD4}">
      <dgm:prSet/>
      <dgm:spPr/>
      <dgm:t>
        <a:bodyPr/>
        <a:lstStyle/>
        <a:p>
          <a:endParaRPr lang="en-IN"/>
        </a:p>
      </dgm:t>
    </dgm:pt>
    <dgm:pt modelId="{19B6384D-87DE-4924-9D99-7AD50393463A}" type="sibTrans" cxnId="{BBF664DB-F8C2-445D-8835-E645BB5F6FD4}">
      <dgm:prSet/>
      <dgm:spPr/>
      <dgm:t>
        <a:bodyPr/>
        <a:lstStyle/>
        <a:p>
          <a:endParaRPr lang="en-IN"/>
        </a:p>
      </dgm:t>
    </dgm:pt>
    <dgm:pt modelId="{0ED5EC2E-B6D6-4EE6-A7BC-070ED29AACE9}">
      <dgm:prSet phldrT="[Text]" custT="1"/>
      <dgm:spPr/>
      <dgm:t>
        <a:bodyPr/>
        <a:lstStyle/>
        <a:p>
          <a:r>
            <a:rPr lang="en-US" sz="1200" dirty="0">
              <a:latin typeface="Verdana" panose="020B0604030504040204" pitchFamily="34" charset="0"/>
              <a:ea typeface="Verdana" panose="020B0604030504040204" pitchFamily="34" charset="0"/>
            </a:rPr>
            <a:t>Safety Report</a:t>
          </a:r>
          <a:endParaRPr lang="en-IN" sz="1200" dirty="0">
            <a:latin typeface="Verdana" panose="020B0604030504040204" pitchFamily="34" charset="0"/>
            <a:ea typeface="Verdana" panose="020B0604030504040204" pitchFamily="34" charset="0"/>
          </a:endParaRPr>
        </a:p>
      </dgm:t>
    </dgm:pt>
    <dgm:pt modelId="{E9873E49-98A8-4996-B332-6253D97D35CE}" type="parTrans" cxnId="{66276CE2-191E-4F1C-B81B-B0150C30A7FC}">
      <dgm:prSet/>
      <dgm:spPr/>
      <dgm:t>
        <a:bodyPr/>
        <a:lstStyle/>
        <a:p>
          <a:endParaRPr lang="en-IN"/>
        </a:p>
      </dgm:t>
    </dgm:pt>
    <dgm:pt modelId="{B7EDD2BB-559C-4090-8F87-461497B03667}" type="sibTrans" cxnId="{66276CE2-191E-4F1C-B81B-B0150C30A7FC}">
      <dgm:prSet/>
      <dgm:spPr/>
      <dgm:t>
        <a:bodyPr/>
        <a:lstStyle/>
        <a:p>
          <a:endParaRPr lang="en-IN"/>
        </a:p>
      </dgm:t>
    </dgm:pt>
    <dgm:pt modelId="{E90554F0-E37D-45D0-AF47-061D614FE6EF}">
      <dgm:prSet phldrT="[Text]" custT="1"/>
      <dgm:spPr/>
      <dgm:t>
        <a:bodyPr/>
        <a:lstStyle/>
        <a:p>
          <a:r>
            <a:rPr lang="en-US" sz="1200" dirty="0">
              <a:latin typeface="Verdana" panose="020B0604030504040204" pitchFamily="34" charset="0"/>
              <a:ea typeface="Verdana" panose="020B0604030504040204" pitchFamily="34" charset="0"/>
            </a:rPr>
            <a:t>Management Review Meeting</a:t>
          </a:r>
          <a:endParaRPr lang="en-IN" sz="1200" dirty="0">
            <a:latin typeface="Verdana" panose="020B0604030504040204" pitchFamily="34" charset="0"/>
            <a:ea typeface="Verdana" panose="020B0604030504040204" pitchFamily="34" charset="0"/>
          </a:endParaRPr>
        </a:p>
      </dgm:t>
    </dgm:pt>
    <dgm:pt modelId="{8BA21307-3A18-424A-9615-5C7042196EEE}" type="parTrans" cxnId="{8C9BEA73-9916-4039-AAF8-CF2F0F2CEB0C}">
      <dgm:prSet/>
      <dgm:spPr/>
      <dgm:t>
        <a:bodyPr/>
        <a:lstStyle/>
        <a:p>
          <a:endParaRPr lang="en-IN"/>
        </a:p>
      </dgm:t>
    </dgm:pt>
    <dgm:pt modelId="{794241D8-AF2E-4A1F-8896-5C003F599F3F}" type="sibTrans" cxnId="{8C9BEA73-9916-4039-AAF8-CF2F0F2CEB0C}">
      <dgm:prSet/>
      <dgm:spPr/>
      <dgm:t>
        <a:bodyPr/>
        <a:lstStyle/>
        <a:p>
          <a:endParaRPr lang="en-IN"/>
        </a:p>
      </dgm:t>
    </dgm:pt>
    <dgm:pt modelId="{A99C9D80-AACB-4546-A537-865570DC3AE2}">
      <dgm:prSet phldrT="[Text]" custT="1"/>
      <dgm:spPr/>
      <dgm:t>
        <a:bodyPr/>
        <a:lstStyle/>
        <a:p>
          <a:r>
            <a:rPr lang="en-US" sz="1200" dirty="0">
              <a:latin typeface="Verdana" panose="020B0604030504040204" pitchFamily="34" charset="0"/>
              <a:ea typeface="Verdana" panose="020B0604030504040204" pitchFamily="34" charset="0"/>
            </a:rPr>
            <a:t>Monthly</a:t>
          </a:r>
          <a:endParaRPr lang="en-IN" sz="1200" dirty="0">
            <a:latin typeface="Verdana" panose="020B0604030504040204" pitchFamily="34" charset="0"/>
            <a:ea typeface="Verdana" panose="020B0604030504040204" pitchFamily="34" charset="0"/>
          </a:endParaRPr>
        </a:p>
      </dgm:t>
    </dgm:pt>
    <dgm:pt modelId="{0754AF8D-37FE-4D8F-9EA4-EBA664C6E3F9}" type="parTrans" cxnId="{54D423BB-3B29-4186-A39B-C75152045DF7}">
      <dgm:prSet/>
      <dgm:spPr/>
      <dgm:t>
        <a:bodyPr/>
        <a:lstStyle/>
        <a:p>
          <a:endParaRPr lang="en-IN"/>
        </a:p>
      </dgm:t>
    </dgm:pt>
    <dgm:pt modelId="{DCDD7DF1-56E6-45A2-8E50-6DA8B8623446}" type="sibTrans" cxnId="{54D423BB-3B29-4186-A39B-C75152045DF7}">
      <dgm:prSet/>
      <dgm:spPr/>
      <dgm:t>
        <a:bodyPr/>
        <a:lstStyle/>
        <a:p>
          <a:endParaRPr lang="en-IN"/>
        </a:p>
      </dgm:t>
    </dgm:pt>
    <dgm:pt modelId="{74C83899-0B80-45CB-A102-B28EE0300C16}">
      <dgm:prSet phldrT="[Text]" custT="1"/>
      <dgm:spPr/>
      <dgm:t>
        <a:bodyPr/>
        <a:lstStyle/>
        <a:p>
          <a:r>
            <a:rPr lang="en-US" sz="1200" dirty="0">
              <a:latin typeface="Verdana" panose="020B0604030504040204" pitchFamily="34" charset="0"/>
              <a:ea typeface="Verdana" panose="020B0604030504040204" pitchFamily="34" charset="0"/>
            </a:rPr>
            <a:t>Safety Tour</a:t>
          </a:r>
          <a:endParaRPr lang="en-IN" sz="1200" dirty="0">
            <a:latin typeface="Verdana" panose="020B0604030504040204" pitchFamily="34" charset="0"/>
            <a:ea typeface="Verdana" panose="020B0604030504040204" pitchFamily="34" charset="0"/>
          </a:endParaRPr>
        </a:p>
      </dgm:t>
    </dgm:pt>
    <dgm:pt modelId="{41476C51-8F14-4EC6-A453-B3B5756BA915}" type="parTrans" cxnId="{F08C0153-FEE8-4B12-ADC0-AC0C2D4F94BB}">
      <dgm:prSet/>
      <dgm:spPr/>
      <dgm:t>
        <a:bodyPr/>
        <a:lstStyle/>
        <a:p>
          <a:endParaRPr lang="en-IN"/>
        </a:p>
      </dgm:t>
    </dgm:pt>
    <dgm:pt modelId="{4BDD8E92-3767-4D24-8DAC-CC67F97B9688}" type="sibTrans" cxnId="{F08C0153-FEE8-4B12-ADC0-AC0C2D4F94BB}">
      <dgm:prSet/>
      <dgm:spPr/>
      <dgm:t>
        <a:bodyPr/>
        <a:lstStyle/>
        <a:p>
          <a:endParaRPr lang="en-IN"/>
        </a:p>
      </dgm:t>
    </dgm:pt>
    <dgm:pt modelId="{773573FB-22DC-49CB-9B28-26ED1E23381D}">
      <dgm:prSet phldrT="[Text]" custT="1"/>
      <dgm:spPr/>
      <dgm:t>
        <a:bodyPr/>
        <a:lstStyle/>
        <a:p>
          <a:r>
            <a:rPr lang="en-US" sz="1200" dirty="0">
              <a:latin typeface="Verdana" panose="020B0604030504040204" pitchFamily="34" charset="0"/>
              <a:ea typeface="Verdana" panose="020B0604030504040204" pitchFamily="34" charset="0"/>
            </a:rPr>
            <a:t>Safety Survey</a:t>
          </a:r>
          <a:endParaRPr lang="en-IN" sz="1200" dirty="0">
            <a:latin typeface="Verdana" panose="020B0604030504040204" pitchFamily="34" charset="0"/>
            <a:ea typeface="Verdana" panose="020B0604030504040204" pitchFamily="34" charset="0"/>
          </a:endParaRPr>
        </a:p>
      </dgm:t>
    </dgm:pt>
    <dgm:pt modelId="{D4765A73-BF5C-4C59-BCD2-551D60BF2E42}" type="parTrans" cxnId="{CD1B7C2E-325A-46D3-9E07-5B1FE04EFFBF}">
      <dgm:prSet/>
      <dgm:spPr/>
      <dgm:t>
        <a:bodyPr/>
        <a:lstStyle/>
        <a:p>
          <a:endParaRPr lang="en-IN"/>
        </a:p>
      </dgm:t>
    </dgm:pt>
    <dgm:pt modelId="{9E14A43A-B0F3-42A1-B086-FDC0F7BDA716}" type="sibTrans" cxnId="{CD1B7C2E-325A-46D3-9E07-5B1FE04EFFBF}">
      <dgm:prSet/>
      <dgm:spPr/>
      <dgm:t>
        <a:bodyPr/>
        <a:lstStyle/>
        <a:p>
          <a:endParaRPr lang="en-IN"/>
        </a:p>
      </dgm:t>
    </dgm:pt>
    <dgm:pt modelId="{8E74F4A9-5254-4A47-8206-66366F48CBE0}">
      <dgm:prSet phldrT="[Text]" custT="1"/>
      <dgm:spPr/>
      <dgm:t>
        <a:bodyPr/>
        <a:lstStyle/>
        <a:p>
          <a:r>
            <a:rPr lang="en-US" sz="1200" dirty="0">
              <a:latin typeface="Verdana" panose="020B0604030504040204" pitchFamily="34" charset="0"/>
              <a:ea typeface="Verdana" panose="020B0604030504040204" pitchFamily="34" charset="0"/>
            </a:rPr>
            <a:t>Quarterly</a:t>
          </a:r>
          <a:endParaRPr lang="en-IN" sz="1200" dirty="0">
            <a:latin typeface="Verdana" panose="020B0604030504040204" pitchFamily="34" charset="0"/>
            <a:ea typeface="Verdana" panose="020B0604030504040204" pitchFamily="34" charset="0"/>
          </a:endParaRPr>
        </a:p>
      </dgm:t>
    </dgm:pt>
    <dgm:pt modelId="{92C5534B-601E-460D-9923-853C9DFEA38D}" type="parTrans" cxnId="{6983AA8C-9A25-4BFA-AC41-76A0ED0F580F}">
      <dgm:prSet/>
      <dgm:spPr/>
      <dgm:t>
        <a:bodyPr/>
        <a:lstStyle/>
        <a:p>
          <a:endParaRPr lang="en-IN"/>
        </a:p>
      </dgm:t>
    </dgm:pt>
    <dgm:pt modelId="{F8F377AC-6AB9-450E-A3A1-2D60E3807450}" type="sibTrans" cxnId="{6983AA8C-9A25-4BFA-AC41-76A0ED0F580F}">
      <dgm:prSet/>
      <dgm:spPr/>
      <dgm:t>
        <a:bodyPr/>
        <a:lstStyle/>
        <a:p>
          <a:endParaRPr lang="en-IN"/>
        </a:p>
      </dgm:t>
    </dgm:pt>
    <dgm:pt modelId="{01794F40-721F-4EF6-A645-441F0526033D}">
      <dgm:prSet phldrT="[Text]" custT="1"/>
      <dgm:spPr/>
      <dgm:t>
        <a:bodyPr/>
        <a:lstStyle/>
        <a:p>
          <a:r>
            <a:rPr lang="en-US" sz="1200" dirty="0">
              <a:latin typeface="Verdana" panose="020B0604030504040204" pitchFamily="34" charset="0"/>
              <a:ea typeface="Verdana" panose="020B0604030504040204" pitchFamily="34" charset="0"/>
            </a:rPr>
            <a:t>Safety Committee</a:t>
          </a:r>
          <a:endParaRPr lang="en-IN" sz="1200" dirty="0">
            <a:latin typeface="Verdana" panose="020B0604030504040204" pitchFamily="34" charset="0"/>
            <a:ea typeface="Verdana" panose="020B0604030504040204" pitchFamily="34" charset="0"/>
          </a:endParaRPr>
        </a:p>
      </dgm:t>
    </dgm:pt>
    <dgm:pt modelId="{7AC0444B-FBC6-4931-92C1-8BEBD95D6383}" type="parTrans" cxnId="{DE65D47F-4D40-4EE6-8014-A7238ADF1CFB}">
      <dgm:prSet/>
      <dgm:spPr/>
      <dgm:t>
        <a:bodyPr/>
        <a:lstStyle/>
        <a:p>
          <a:endParaRPr lang="en-IN"/>
        </a:p>
      </dgm:t>
    </dgm:pt>
    <dgm:pt modelId="{869D19A9-2607-4AAE-A5CC-0B1D7D522FBC}" type="sibTrans" cxnId="{DE65D47F-4D40-4EE6-8014-A7238ADF1CFB}">
      <dgm:prSet/>
      <dgm:spPr/>
      <dgm:t>
        <a:bodyPr/>
        <a:lstStyle/>
        <a:p>
          <a:endParaRPr lang="en-IN"/>
        </a:p>
      </dgm:t>
    </dgm:pt>
    <dgm:pt modelId="{DF7C8FAB-E48F-42EA-8FA5-5E56D96F2127}">
      <dgm:prSet phldrT="[Text]" custT="1"/>
      <dgm:spPr/>
      <dgm:t>
        <a:bodyPr/>
        <a:lstStyle/>
        <a:p>
          <a:r>
            <a:rPr lang="en-US" sz="1200" dirty="0">
              <a:latin typeface="Verdana" panose="020B0604030504040204" pitchFamily="34" charset="0"/>
              <a:ea typeface="Verdana" panose="020B0604030504040204" pitchFamily="34" charset="0"/>
            </a:rPr>
            <a:t>Site Compliance Meeting</a:t>
          </a:r>
          <a:endParaRPr lang="en-IN" sz="1200" dirty="0">
            <a:latin typeface="Verdana" panose="020B0604030504040204" pitchFamily="34" charset="0"/>
            <a:ea typeface="Verdana" panose="020B0604030504040204" pitchFamily="34" charset="0"/>
          </a:endParaRPr>
        </a:p>
      </dgm:t>
    </dgm:pt>
    <dgm:pt modelId="{60BC9606-F855-4742-A913-E9EF34DFFEE9}" type="parTrans" cxnId="{A7EC94DD-E119-4092-8882-7C20E030B78F}">
      <dgm:prSet/>
      <dgm:spPr/>
      <dgm:t>
        <a:bodyPr/>
        <a:lstStyle/>
        <a:p>
          <a:endParaRPr lang="en-IN"/>
        </a:p>
      </dgm:t>
    </dgm:pt>
    <dgm:pt modelId="{968B6229-CB02-4312-89E3-7221B314B530}" type="sibTrans" cxnId="{A7EC94DD-E119-4092-8882-7C20E030B78F}">
      <dgm:prSet/>
      <dgm:spPr/>
      <dgm:t>
        <a:bodyPr/>
        <a:lstStyle/>
        <a:p>
          <a:endParaRPr lang="en-IN"/>
        </a:p>
      </dgm:t>
    </dgm:pt>
    <dgm:pt modelId="{408C1459-249C-4450-AEF3-7B900B6AC4D0}">
      <dgm:prSet phldrT="[Text]" custT="1"/>
      <dgm:spPr/>
      <dgm:t>
        <a:bodyPr/>
        <a:lstStyle/>
        <a:p>
          <a:r>
            <a:rPr lang="en-US" sz="1200" dirty="0">
              <a:latin typeface="Verdana" panose="020B0604030504040204" pitchFamily="34" charset="0"/>
              <a:ea typeface="Verdana" panose="020B0604030504040204" pitchFamily="34" charset="0"/>
            </a:rPr>
            <a:t>Incident/ Accident Report</a:t>
          </a:r>
          <a:endParaRPr lang="en-IN" sz="1200" dirty="0">
            <a:latin typeface="Verdana" panose="020B0604030504040204" pitchFamily="34" charset="0"/>
            <a:ea typeface="Verdana" panose="020B0604030504040204" pitchFamily="34" charset="0"/>
          </a:endParaRPr>
        </a:p>
      </dgm:t>
    </dgm:pt>
    <dgm:pt modelId="{1B80E515-5E80-4995-B60B-272C47CF85CF}" type="parTrans" cxnId="{EC6F036F-A1AE-4A04-910A-926D3BF53A18}">
      <dgm:prSet/>
      <dgm:spPr/>
      <dgm:t>
        <a:bodyPr/>
        <a:lstStyle/>
        <a:p>
          <a:endParaRPr lang="en-IN"/>
        </a:p>
      </dgm:t>
    </dgm:pt>
    <dgm:pt modelId="{2DEF9286-A8EA-40AC-8CEE-68D743284410}" type="sibTrans" cxnId="{EC6F036F-A1AE-4A04-910A-926D3BF53A18}">
      <dgm:prSet/>
      <dgm:spPr/>
      <dgm:t>
        <a:bodyPr/>
        <a:lstStyle/>
        <a:p>
          <a:endParaRPr lang="en-IN"/>
        </a:p>
      </dgm:t>
    </dgm:pt>
    <dgm:pt modelId="{79A59C8C-6844-46D5-9005-9DF9AF84570B}">
      <dgm:prSet phldrT="[Text]" custT="1"/>
      <dgm:spPr/>
      <dgm:t>
        <a:bodyPr/>
        <a:lstStyle/>
        <a:p>
          <a:r>
            <a:rPr lang="en-US" sz="1200" dirty="0">
              <a:latin typeface="Verdana" panose="020B0604030504040204" pitchFamily="34" charset="0"/>
              <a:ea typeface="Verdana" panose="020B0604030504040204" pitchFamily="34" charset="0"/>
            </a:rPr>
            <a:t>Safety Audit</a:t>
          </a:r>
          <a:endParaRPr lang="en-IN" sz="1200" dirty="0">
            <a:latin typeface="Verdana" panose="020B0604030504040204" pitchFamily="34" charset="0"/>
            <a:ea typeface="Verdana" panose="020B0604030504040204" pitchFamily="34" charset="0"/>
          </a:endParaRPr>
        </a:p>
      </dgm:t>
    </dgm:pt>
    <dgm:pt modelId="{4D879844-19C6-4CE9-8590-E3CCE32B13BF}" type="parTrans" cxnId="{ADEDE1DC-A89D-4778-AEB2-36458426A6BD}">
      <dgm:prSet/>
      <dgm:spPr/>
      <dgm:t>
        <a:bodyPr/>
        <a:lstStyle/>
        <a:p>
          <a:endParaRPr lang="en-IN"/>
        </a:p>
      </dgm:t>
    </dgm:pt>
    <dgm:pt modelId="{7B6B765C-08A7-47EE-82C9-EF3C2AB4ABD5}" type="sibTrans" cxnId="{ADEDE1DC-A89D-4778-AEB2-36458426A6BD}">
      <dgm:prSet/>
      <dgm:spPr/>
      <dgm:t>
        <a:bodyPr/>
        <a:lstStyle/>
        <a:p>
          <a:endParaRPr lang="en-IN"/>
        </a:p>
      </dgm:t>
    </dgm:pt>
    <dgm:pt modelId="{A52A94C5-A446-4F48-A128-C59BB4A61698}">
      <dgm:prSet phldrT="[Text]" custT="1"/>
      <dgm:spPr/>
      <dgm:t>
        <a:bodyPr/>
        <a:lstStyle/>
        <a:p>
          <a:r>
            <a:rPr lang="en-US" sz="1200" dirty="0">
              <a:latin typeface="Verdana" panose="020B0604030504040204" pitchFamily="34" charset="0"/>
              <a:ea typeface="Verdana" panose="020B0604030504040204" pitchFamily="34" charset="0"/>
            </a:rPr>
            <a:t>Internal Audit</a:t>
          </a:r>
          <a:endParaRPr lang="en-IN" sz="1200" dirty="0">
            <a:latin typeface="Verdana" panose="020B0604030504040204" pitchFamily="34" charset="0"/>
            <a:ea typeface="Verdana" panose="020B0604030504040204" pitchFamily="34" charset="0"/>
          </a:endParaRPr>
        </a:p>
      </dgm:t>
    </dgm:pt>
    <dgm:pt modelId="{5C2A00F2-9184-4F1E-93CB-C7ED1B65C30E}" type="parTrans" cxnId="{B5F559A8-F4A5-44FA-8533-FA6D06D4CEA4}">
      <dgm:prSet/>
      <dgm:spPr/>
      <dgm:t>
        <a:bodyPr/>
        <a:lstStyle/>
        <a:p>
          <a:endParaRPr lang="en-IN"/>
        </a:p>
      </dgm:t>
    </dgm:pt>
    <dgm:pt modelId="{083FE047-6E81-4758-962A-76D5CBE0FEA1}" type="sibTrans" cxnId="{B5F559A8-F4A5-44FA-8533-FA6D06D4CEA4}">
      <dgm:prSet/>
      <dgm:spPr/>
      <dgm:t>
        <a:bodyPr/>
        <a:lstStyle/>
        <a:p>
          <a:endParaRPr lang="en-IN"/>
        </a:p>
      </dgm:t>
    </dgm:pt>
    <dgm:pt modelId="{8A1BED04-9494-4089-BE43-3E58361EA5B4}" type="pres">
      <dgm:prSet presAssocID="{E262DD06-A265-4DB6-964F-C40E02D51F37}" presName="Name0" presStyleCnt="0">
        <dgm:presLayoutVars>
          <dgm:dir/>
          <dgm:animLvl val="lvl"/>
          <dgm:resizeHandles val="exact"/>
        </dgm:presLayoutVars>
      </dgm:prSet>
      <dgm:spPr/>
    </dgm:pt>
    <dgm:pt modelId="{6D9AB82D-4B50-454F-B2FA-2F98C5FF81E9}" type="pres">
      <dgm:prSet presAssocID="{D8AA6000-F783-4877-8610-CD955745BBA3}" presName="composite" presStyleCnt="0"/>
      <dgm:spPr/>
    </dgm:pt>
    <dgm:pt modelId="{59DB67EC-51C4-4705-AB60-0D54DC20DDC0}" type="pres">
      <dgm:prSet presAssocID="{D8AA6000-F783-4877-8610-CD955745BBA3}" presName="parTx" presStyleLbl="alignNode1" presStyleIdx="0" presStyleCnt="3" custScaleX="114809">
        <dgm:presLayoutVars>
          <dgm:chMax val="0"/>
          <dgm:chPref val="0"/>
          <dgm:bulletEnabled val="1"/>
        </dgm:presLayoutVars>
      </dgm:prSet>
      <dgm:spPr/>
    </dgm:pt>
    <dgm:pt modelId="{30C6D35A-7518-4E78-9F03-92D5F1B5A7D3}" type="pres">
      <dgm:prSet presAssocID="{D8AA6000-F783-4877-8610-CD955745BBA3}" presName="desTx" presStyleLbl="alignAccFollowNode1" presStyleIdx="0" presStyleCnt="3" custScaleX="114169">
        <dgm:presLayoutVars>
          <dgm:bulletEnabled val="1"/>
        </dgm:presLayoutVars>
      </dgm:prSet>
      <dgm:spPr/>
    </dgm:pt>
    <dgm:pt modelId="{33252E0F-C0CF-44CF-83F9-CDB735E1AA5C}" type="pres">
      <dgm:prSet presAssocID="{19B6384D-87DE-4924-9D99-7AD50393463A}" presName="space" presStyleCnt="0"/>
      <dgm:spPr/>
    </dgm:pt>
    <dgm:pt modelId="{B7208739-11A2-4431-8638-42A5169412C7}" type="pres">
      <dgm:prSet presAssocID="{A99C9D80-AACB-4546-A537-865570DC3AE2}" presName="composite" presStyleCnt="0"/>
      <dgm:spPr/>
    </dgm:pt>
    <dgm:pt modelId="{43ADD1E3-1E92-4F95-88A6-63D2DE0B66BA}" type="pres">
      <dgm:prSet presAssocID="{A99C9D80-AACB-4546-A537-865570DC3AE2}" presName="parTx" presStyleLbl="alignNode1" presStyleIdx="1" presStyleCnt="3" custScaleX="104055">
        <dgm:presLayoutVars>
          <dgm:chMax val="0"/>
          <dgm:chPref val="0"/>
          <dgm:bulletEnabled val="1"/>
        </dgm:presLayoutVars>
      </dgm:prSet>
      <dgm:spPr/>
    </dgm:pt>
    <dgm:pt modelId="{602881C4-8A76-4FFF-8835-B4D5704BF072}" type="pres">
      <dgm:prSet presAssocID="{A99C9D80-AACB-4546-A537-865570DC3AE2}" presName="desTx" presStyleLbl="alignAccFollowNode1" presStyleIdx="1" presStyleCnt="3">
        <dgm:presLayoutVars>
          <dgm:bulletEnabled val="1"/>
        </dgm:presLayoutVars>
      </dgm:prSet>
      <dgm:spPr/>
    </dgm:pt>
    <dgm:pt modelId="{129992FE-436F-4537-B81D-89F30D140957}" type="pres">
      <dgm:prSet presAssocID="{DCDD7DF1-56E6-45A2-8E50-6DA8B8623446}" presName="space" presStyleCnt="0"/>
      <dgm:spPr/>
    </dgm:pt>
    <dgm:pt modelId="{4F4934B0-5D21-43DB-AD72-7B5F84B96B93}" type="pres">
      <dgm:prSet presAssocID="{8E74F4A9-5254-4A47-8206-66366F48CBE0}" presName="composite" presStyleCnt="0"/>
      <dgm:spPr/>
    </dgm:pt>
    <dgm:pt modelId="{EA131D4F-D73E-4E63-B1D1-F708C1B1D0C6}" type="pres">
      <dgm:prSet presAssocID="{8E74F4A9-5254-4A47-8206-66366F48CBE0}" presName="parTx" presStyleLbl="alignNode1" presStyleIdx="2" presStyleCnt="3">
        <dgm:presLayoutVars>
          <dgm:chMax val="0"/>
          <dgm:chPref val="0"/>
          <dgm:bulletEnabled val="1"/>
        </dgm:presLayoutVars>
      </dgm:prSet>
      <dgm:spPr/>
    </dgm:pt>
    <dgm:pt modelId="{A1E8DE13-F1B6-427F-AE4B-514AD8B8986A}" type="pres">
      <dgm:prSet presAssocID="{8E74F4A9-5254-4A47-8206-66366F48CBE0}" presName="desTx" presStyleLbl="alignAccFollowNode1" presStyleIdx="2" presStyleCnt="3">
        <dgm:presLayoutVars>
          <dgm:bulletEnabled val="1"/>
        </dgm:presLayoutVars>
      </dgm:prSet>
      <dgm:spPr/>
    </dgm:pt>
  </dgm:ptLst>
  <dgm:cxnLst>
    <dgm:cxn modelId="{D7C74906-60F8-4A21-B2CD-6BC935769DF4}" type="presOf" srcId="{773573FB-22DC-49CB-9B28-26ED1E23381D}" destId="{602881C4-8A76-4FFF-8835-B4D5704BF072}" srcOrd="0" destOrd="1" presId="urn:microsoft.com/office/officeart/2005/8/layout/hList1"/>
    <dgm:cxn modelId="{202E5C1F-D861-4B71-BAB4-440172B5C4F1}" type="presOf" srcId="{408C1459-249C-4450-AEF3-7B900B6AC4D0}" destId="{30C6D35A-7518-4E78-9F03-92D5F1B5A7D3}" srcOrd="0" destOrd="2" presId="urn:microsoft.com/office/officeart/2005/8/layout/hList1"/>
    <dgm:cxn modelId="{14554826-DDEC-472F-A0FA-19343EC17BE2}" type="presOf" srcId="{DF7C8FAB-E48F-42EA-8FA5-5E56D96F2127}" destId="{A1E8DE13-F1B6-427F-AE4B-514AD8B8986A}" srcOrd="0" destOrd="2" presId="urn:microsoft.com/office/officeart/2005/8/layout/hList1"/>
    <dgm:cxn modelId="{1D8AF92A-56BA-4D9F-BF83-EE0C6267B9F0}" type="presOf" srcId="{D8AA6000-F783-4877-8610-CD955745BBA3}" destId="{59DB67EC-51C4-4705-AB60-0D54DC20DDC0}" srcOrd="0" destOrd="0" presId="urn:microsoft.com/office/officeart/2005/8/layout/hList1"/>
    <dgm:cxn modelId="{CD1B7C2E-325A-46D3-9E07-5B1FE04EFFBF}" srcId="{A99C9D80-AACB-4546-A537-865570DC3AE2}" destId="{773573FB-22DC-49CB-9B28-26ED1E23381D}" srcOrd="1" destOrd="0" parTransId="{D4765A73-BF5C-4C59-BCD2-551D60BF2E42}" sibTransId="{9E14A43A-B0F3-42A1-B086-FDC0F7BDA716}"/>
    <dgm:cxn modelId="{42B18162-5588-4AC6-83FE-7114B3C71A3A}" type="presOf" srcId="{E90554F0-E37D-45D0-AF47-061D614FE6EF}" destId="{30C6D35A-7518-4E78-9F03-92D5F1B5A7D3}" srcOrd="0" destOrd="1" presId="urn:microsoft.com/office/officeart/2005/8/layout/hList1"/>
    <dgm:cxn modelId="{EC6F036F-A1AE-4A04-910A-926D3BF53A18}" srcId="{D8AA6000-F783-4877-8610-CD955745BBA3}" destId="{408C1459-249C-4450-AEF3-7B900B6AC4D0}" srcOrd="2" destOrd="0" parTransId="{1B80E515-5E80-4995-B60B-272C47CF85CF}" sibTransId="{2DEF9286-A8EA-40AC-8CEE-68D743284410}"/>
    <dgm:cxn modelId="{F08C0153-FEE8-4B12-ADC0-AC0C2D4F94BB}" srcId="{A99C9D80-AACB-4546-A537-865570DC3AE2}" destId="{74C83899-0B80-45CB-A102-B28EE0300C16}" srcOrd="0" destOrd="0" parTransId="{41476C51-8F14-4EC6-A453-B3B5756BA915}" sibTransId="{4BDD8E92-3767-4D24-8DAC-CC67F97B9688}"/>
    <dgm:cxn modelId="{8C9BEA73-9916-4039-AAF8-CF2F0F2CEB0C}" srcId="{D8AA6000-F783-4877-8610-CD955745BBA3}" destId="{E90554F0-E37D-45D0-AF47-061D614FE6EF}" srcOrd="1" destOrd="0" parTransId="{8BA21307-3A18-424A-9615-5C7042196EEE}" sibTransId="{794241D8-AF2E-4A1F-8896-5C003F599F3F}"/>
    <dgm:cxn modelId="{DE65D47F-4D40-4EE6-8014-A7238ADF1CFB}" srcId="{8E74F4A9-5254-4A47-8206-66366F48CBE0}" destId="{01794F40-721F-4EF6-A645-441F0526033D}" srcOrd="0" destOrd="0" parTransId="{7AC0444B-FBC6-4931-92C1-8BEBD95D6383}" sibTransId="{869D19A9-2607-4AAE-A5CC-0B1D7D522FBC}"/>
    <dgm:cxn modelId="{E905EA86-113B-42AE-9837-5C8817DA2E13}" type="presOf" srcId="{74C83899-0B80-45CB-A102-B28EE0300C16}" destId="{602881C4-8A76-4FFF-8835-B4D5704BF072}" srcOrd="0" destOrd="0" presId="urn:microsoft.com/office/officeart/2005/8/layout/hList1"/>
    <dgm:cxn modelId="{6983AA8C-9A25-4BFA-AC41-76A0ED0F580F}" srcId="{E262DD06-A265-4DB6-964F-C40E02D51F37}" destId="{8E74F4A9-5254-4A47-8206-66366F48CBE0}" srcOrd="2" destOrd="0" parTransId="{92C5534B-601E-460D-9923-853C9DFEA38D}" sibTransId="{F8F377AC-6AB9-450E-A3A1-2D60E3807450}"/>
    <dgm:cxn modelId="{F817DA91-045E-4615-9D81-6B6DA6734EFE}" type="presOf" srcId="{01794F40-721F-4EF6-A645-441F0526033D}" destId="{A1E8DE13-F1B6-427F-AE4B-514AD8B8986A}" srcOrd="0" destOrd="0" presId="urn:microsoft.com/office/officeart/2005/8/layout/hList1"/>
    <dgm:cxn modelId="{BDFD179E-D6FB-41E0-AEB1-B685178D9E93}" type="presOf" srcId="{A52A94C5-A446-4F48-A128-C59BB4A61698}" destId="{A1E8DE13-F1B6-427F-AE4B-514AD8B8986A}" srcOrd="0" destOrd="1" presId="urn:microsoft.com/office/officeart/2005/8/layout/hList1"/>
    <dgm:cxn modelId="{B5F559A8-F4A5-44FA-8533-FA6D06D4CEA4}" srcId="{8E74F4A9-5254-4A47-8206-66366F48CBE0}" destId="{A52A94C5-A446-4F48-A128-C59BB4A61698}" srcOrd="1" destOrd="0" parTransId="{5C2A00F2-9184-4F1E-93CB-C7ED1B65C30E}" sibTransId="{083FE047-6E81-4758-962A-76D5CBE0FEA1}"/>
    <dgm:cxn modelId="{54D423BB-3B29-4186-A39B-C75152045DF7}" srcId="{E262DD06-A265-4DB6-964F-C40E02D51F37}" destId="{A99C9D80-AACB-4546-A537-865570DC3AE2}" srcOrd="1" destOrd="0" parTransId="{0754AF8D-37FE-4D8F-9EA4-EBA664C6E3F9}" sibTransId="{DCDD7DF1-56E6-45A2-8E50-6DA8B8623446}"/>
    <dgm:cxn modelId="{CA8BA0BE-BEA7-471E-8D22-95A70940AABB}" type="presOf" srcId="{A99C9D80-AACB-4546-A537-865570DC3AE2}" destId="{43ADD1E3-1E92-4F95-88A6-63D2DE0B66BA}" srcOrd="0" destOrd="0" presId="urn:microsoft.com/office/officeart/2005/8/layout/hList1"/>
    <dgm:cxn modelId="{2D2BCDC6-CCB9-45E1-9A64-9DF6A34F9509}" type="presOf" srcId="{E262DD06-A265-4DB6-964F-C40E02D51F37}" destId="{8A1BED04-9494-4089-BE43-3E58361EA5B4}" srcOrd="0" destOrd="0" presId="urn:microsoft.com/office/officeart/2005/8/layout/hList1"/>
    <dgm:cxn modelId="{BBF664DB-F8C2-445D-8835-E645BB5F6FD4}" srcId="{E262DD06-A265-4DB6-964F-C40E02D51F37}" destId="{D8AA6000-F783-4877-8610-CD955745BBA3}" srcOrd="0" destOrd="0" parTransId="{2D734922-8D63-4C67-9073-B747373222FD}" sibTransId="{19B6384D-87DE-4924-9D99-7AD50393463A}"/>
    <dgm:cxn modelId="{FE72C4DC-B47F-4FC0-8A50-8B4D4A1688E3}" type="presOf" srcId="{0ED5EC2E-B6D6-4EE6-A7BC-070ED29AACE9}" destId="{30C6D35A-7518-4E78-9F03-92D5F1B5A7D3}" srcOrd="0" destOrd="0" presId="urn:microsoft.com/office/officeart/2005/8/layout/hList1"/>
    <dgm:cxn modelId="{ADEDE1DC-A89D-4778-AEB2-36458426A6BD}" srcId="{A99C9D80-AACB-4546-A537-865570DC3AE2}" destId="{79A59C8C-6844-46D5-9005-9DF9AF84570B}" srcOrd="2" destOrd="0" parTransId="{4D879844-19C6-4CE9-8590-E3CCE32B13BF}" sibTransId="{7B6B765C-08A7-47EE-82C9-EF3C2AB4ABD5}"/>
    <dgm:cxn modelId="{A7EC94DD-E119-4092-8882-7C20E030B78F}" srcId="{8E74F4A9-5254-4A47-8206-66366F48CBE0}" destId="{DF7C8FAB-E48F-42EA-8FA5-5E56D96F2127}" srcOrd="2" destOrd="0" parTransId="{60BC9606-F855-4742-A913-E9EF34DFFEE9}" sibTransId="{968B6229-CB02-4312-89E3-7221B314B530}"/>
    <dgm:cxn modelId="{37A199DE-3040-4AB7-9871-CE4FE7C28C68}" type="presOf" srcId="{8E74F4A9-5254-4A47-8206-66366F48CBE0}" destId="{EA131D4F-D73E-4E63-B1D1-F708C1B1D0C6}" srcOrd="0" destOrd="0" presId="urn:microsoft.com/office/officeart/2005/8/layout/hList1"/>
    <dgm:cxn modelId="{66276CE2-191E-4F1C-B81B-B0150C30A7FC}" srcId="{D8AA6000-F783-4877-8610-CD955745BBA3}" destId="{0ED5EC2E-B6D6-4EE6-A7BC-070ED29AACE9}" srcOrd="0" destOrd="0" parTransId="{E9873E49-98A8-4996-B332-6253D97D35CE}" sibTransId="{B7EDD2BB-559C-4090-8F87-461497B03667}"/>
    <dgm:cxn modelId="{6E9FADF2-4021-431E-AC2E-B324AC11F2F2}" type="presOf" srcId="{79A59C8C-6844-46D5-9005-9DF9AF84570B}" destId="{602881C4-8A76-4FFF-8835-B4D5704BF072}" srcOrd="0" destOrd="2" presId="urn:microsoft.com/office/officeart/2005/8/layout/hList1"/>
    <dgm:cxn modelId="{511B896E-C1BF-4E6C-AA8E-EE72359503E1}" type="presParOf" srcId="{8A1BED04-9494-4089-BE43-3E58361EA5B4}" destId="{6D9AB82D-4B50-454F-B2FA-2F98C5FF81E9}" srcOrd="0" destOrd="0" presId="urn:microsoft.com/office/officeart/2005/8/layout/hList1"/>
    <dgm:cxn modelId="{F9F656FA-F11B-45D5-8025-2B5D7CF18709}" type="presParOf" srcId="{6D9AB82D-4B50-454F-B2FA-2F98C5FF81E9}" destId="{59DB67EC-51C4-4705-AB60-0D54DC20DDC0}" srcOrd="0" destOrd="0" presId="urn:microsoft.com/office/officeart/2005/8/layout/hList1"/>
    <dgm:cxn modelId="{B6F52B85-E6DA-431E-AA23-B44F556FA9CF}" type="presParOf" srcId="{6D9AB82D-4B50-454F-B2FA-2F98C5FF81E9}" destId="{30C6D35A-7518-4E78-9F03-92D5F1B5A7D3}" srcOrd="1" destOrd="0" presId="urn:microsoft.com/office/officeart/2005/8/layout/hList1"/>
    <dgm:cxn modelId="{98E235AD-2E75-4AFC-88B9-923957F41A5B}" type="presParOf" srcId="{8A1BED04-9494-4089-BE43-3E58361EA5B4}" destId="{33252E0F-C0CF-44CF-83F9-CDB735E1AA5C}" srcOrd="1" destOrd="0" presId="urn:microsoft.com/office/officeart/2005/8/layout/hList1"/>
    <dgm:cxn modelId="{393A5643-EB1F-4554-B844-32942A492F9E}" type="presParOf" srcId="{8A1BED04-9494-4089-BE43-3E58361EA5B4}" destId="{B7208739-11A2-4431-8638-42A5169412C7}" srcOrd="2" destOrd="0" presId="urn:microsoft.com/office/officeart/2005/8/layout/hList1"/>
    <dgm:cxn modelId="{AD400EB1-A94A-4304-A5B8-E1C5E59FCD9E}" type="presParOf" srcId="{B7208739-11A2-4431-8638-42A5169412C7}" destId="{43ADD1E3-1E92-4F95-88A6-63D2DE0B66BA}" srcOrd="0" destOrd="0" presId="urn:microsoft.com/office/officeart/2005/8/layout/hList1"/>
    <dgm:cxn modelId="{382F25BB-F915-428F-96B9-002E46889E4D}" type="presParOf" srcId="{B7208739-11A2-4431-8638-42A5169412C7}" destId="{602881C4-8A76-4FFF-8835-B4D5704BF072}" srcOrd="1" destOrd="0" presId="urn:microsoft.com/office/officeart/2005/8/layout/hList1"/>
    <dgm:cxn modelId="{8E2ED9B1-76A0-459C-BCC5-A0E04AC4190F}" type="presParOf" srcId="{8A1BED04-9494-4089-BE43-3E58361EA5B4}" destId="{129992FE-436F-4537-B81D-89F30D140957}" srcOrd="3" destOrd="0" presId="urn:microsoft.com/office/officeart/2005/8/layout/hList1"/>
    <dgm:cxn modelId="{EF0A7B40-A4CB-4225-A563-BB640F034110}" type="presParOf" srcId="{8A1BED04-9494-4089-BE43-3E58361EA5B4}" destId="{4F4934B0-5D21-43DB-AD72-7B5F84B96B93}" srcOrd="4" destOrd="0" presId="urn:microsoft.com/office/officeart/2005/8/layout/hList1"/>
    <dgm:cxn modelId="{D83F60FE-CC89-49DF-B068-D2FF251A0A2A}" type="presParOf" srcId="{4F4934B0-5D21-43DB-AD72-7B5F84B96B93}" destId="{EA131D4F-D73E-4E63-B1D1-F708C1B1D0C6}" srcOrd="0" destOrd="0" presId="urn:microsoft.com/office/officeart/2005/8/layout/hList1"/>
    <dgm:cxn modelId="{01D8832A-D9C1-4E7B-ACF1-575CCE9AF09D}" type="presParOf" srcId="{4F4934B0-5D21-43DB-AD72-7B5F84B96B93}" destId="{A1E8DE13-F1B6-427F-AE4B-514AD8B898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E78A9E-665E-489D-BB66-CF692A19A2D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IN"/>
        </a:p>
      </dgm:t>
    </dgm:pt>
    <dgm:pt modelId="{50F52D54-6B38-4F28-AB4A-E43271CD247E}">
      <dgm:prSet phldrT="[Text]" custT="1"/>
      <dgm:spPr/>
      <dgm:t>
        <a:bodyPr/>
        <a:lstStyle/>
        <a:p>
          <a:r>
            <a:rPr lang="en-US" sz="1000" dirty="0">
              <a:latin typeface="Arial" panose="020B0604020202020204" pitchFamily="34" charset="0"/>
              <a:cs typeface="Arial" panose="020B0604020202020204" pitchFamily="34" charset="0"/>
            </a:rPr>
            <a:t>Lab Feasibility </a:t>
          </a:r>
          <a:endParaRPr lang="en-IN" sz="1000" dirty="0">
            <a:latin typeface="Arial" panose="020B0604020202020204" pitchFamily="34" charset="0"/>
            <a:cs typeface="Arial" panose="020B0604020202020204" pitchFamily="34" charset="0"/>
          </a:endParaRPr>
        </a:p>
      </dgm:t>
    </dgm:pt>
    <dgm:pt modelId="{C6B8EF2D-A2C3-48F5-B3AB-D5BFEF1E6CEC}" type="parTrans" cxnId="{10E1E809-B6ED-4B7E-86C8-443111932520}">
      <dgm:prSet/>
      <dgm:spPr/>
      <dgm:t>
        <a:bodyPr/>
        <a:lstStyle/>
        <a:p>
          <a:endParaRPr lang="en-IN" sz="1000">
            <a:latin typeface="Arial" panose="020B0604020202020204" pitchFamily="34" charset="0"/>
            <a:cs typeface="Arial" panose="020B0604020202020204" pitchFamily="34" charset="0"/>
          </a:endParaRPr>
        </a:p>
      </dgm:t>
    </dgm:pt>
    <dgm:pt modelId="{FB1739B6-57E4-4F65-A389-E0A58725B828}" type="sibTrans" cxnId="{10E1E809-B6ED-4B7E-86C8-443111932520}">
      <dgm:prSet/>
      <dgm:spPr/>
      <dgm:t>
        <a:bodyPr/>
        <a:lstStyle/>
        <a:p>
          <a:endParaRPr lang="en-IN" sz="1000">
            <a:latin typeface="Arial" panose="020B0604020202020204" pitchFamily="34" charset="0"/>
            <a:cs typeface="Arial" panose="020B0604020202020204" pitchFamily="34" charset="0"/>
          </a:endParaRPr>
        </a:p>
      </dgm:t>
    </dgm:pt>
    <dgm:pt modelId="{6A6CD277-42B4-49CE-BA4A-4C53A2BA3078}">
      <dgm:prSet phldrT="[Text]" custT="1"/>
      <dgm:spPr/>
      <dgm:t>
        <a:bodyPr/>
        <a:lstStyle/>
        <a:p>
          <a:r>
            <a:rPr lang="en-US" sz="1000" dirty="0">
              <a:latin typeface="Arial" panose="020B0604020202020204" pitchFamily="34" charset="0"/>
              <a:cs typeface="Arial" panose="020B0604020202020204" pitchFamily="34" charset="0"/>
            </a:rPr>
            <a:t>Process Optimization</a:t>
          </a:r>
          <a:endParaRPr lang="en-IN" sz="1000" dirty="0">
            <a:latin typeface="Arial" panose="020B0604020202020204" pitchFamily="34" charset="0"/>
            <a:cs typeface="Arial" panose="020B0604020202020204" pitchFamily="34" charset="0"/>
          </a:endParaRPr>
        </a:p>
      </dgm:t>
    </dgm:pt>
    <dgm:pt modelId="{C1F8A1AA-AF57-451A-B735-2C40BCBBA1E9}" type="parTrans" cxnId="{C75E1EBB-B665-4B58-B73A-AD931ABAD170}">
      <dgm:prSet/>
      <dgm:spPr/>
      <dgm:t>
        <a:bodyPr/>
        <a:lstStyle/>
        <a:p>
          <a:endParaRPr lang="en-IN" sz="1000">
            <a:latin typeface="Arial" panose="020B0604020202020204" pitchFamily="34" charset="0"/>
            <a:cs typeface="Arial" panose="020B0604020202020204" pitchFamily="34" charset="0"/>
          </a:endParaRPr>
        </a:p>
      </dgm:t>
    </dgm:pt>
    <dgm:pt modelId="{AB2653D4-AB12-41AF-9656-2E2CC6E71E9E}" type="sibTrans" cxnId="{C75E1EBB-B665-4B58-B73A-AD931ABAD170}">
      <dgm:prSet/>
      <dgm:spPr/>
      <dgm:t>
        <a:bodyPr/>
        <a:lstStyle/>
        <a:p>
          <a:endParaRPr lang="en-IN" sz="1000">
            <a:latin typeface="Arial" panose="020B0604020202020204" pitchFamily="34" charset="0"/>
            <a:cs typeface="Arial" panose="020B0604020202020204" pitchFamily="34" charset="0"/>
          </a:endParaRPr>
        </a:p>
      </dgm:t>
    </dgm:pt>
    <dgm:pt modelId="{BFB49ACF-31FD-4C48-AE13-0C6A2A08CBFB}">
      <dgm:prSet phldrT="[Text]" custT="1"/>
      <dgm:spPr/>
      <dgm:t>
        <a:bodyPr/>
        <a:lstStyle/>
        <a:p>
          <a:r>
            <a:rPr lang="en-US" sz="1000" dirty="0">
              <a:latin typeface="Arial" panose="020B0604020202020204" pitchFamily="34" charset="0"/>
              <a:cs typeface="Arial" panose="020B0604020202020204" pitchFamily="34" charset="0"/>
            </a:rPr>
            <a:t>Scale up studies </a:t>
          </a:r>
          <a:endParaRPr lang="en-IN" sz="1000" dirty="0">
            <a:latin typeface="Arial" panose="020B0604020202020204" pitchFamily="34" charset="0"/>
            <a:cs typeface="Arial" panose="020B0604020202020204" pitchFamily="34" charset="0"/>
          </a:endParaRPr>
        </a:p>
      </dgm:t>
    </dgm:pt>
    <dgm:pt modelId="{95FF0E8A-D9F6-4BB0-8E17-3287E69518BA}" type="parTrans" cxnId="{FEEF9C58-5443-4F56-89D4-C92053232007}">
      <dgm:prSet/>
      <dgm:spPr/>
      <dgm:t>
        <a:bodyPr/>
        <a:lstStyle/>
        <a:p>
          <a:endParaRPr lang="en-IN" sz="1000">
            <a:latin typeface="Arial" panose="020B0604020202020204" pitchFamily="34" charset="0"/>
            <a:cs typeface="Arial" panose="020B0604020202020204" pitchFamily="34" charset="0"/>
          </a:endParaRPr>
        </a:p>
      </dgm:t>
    </dgm:pt>
    <dgm:pt modelId="{2B9D44BF-3A7A-4B18-A4F9-6C49127E3A60}" type="sibTrans" cxnId="{FEEF9C58-5443-4F56-89D4-C92053232007}">
      <dgm:prSet/>
      <dgm:spPr/>
      <dgm:t>
        <a:bodyPr/>
        <a:lstStyle/>
        <a:p>
          <a:endParaRPr lang="en-IN" sz="1000">
            <a:latin typeface="Arial" panose="020B0604020202020204" pitchFamily="34" charset="0"/>
            <a:cs typeface="Arial" panose="020B0604020202020204" pitchFamily="34" charset="0"/>
          </a:endParaRPr>
        </a:p>
      </dgm:t>
    </dgm:pt>
    <dgm:pt modelId="{A2B48184-1A2E-4B5B-8F27-2F1E3AFCFF89}">
      <dgm:prSet phldrT="[Text]" custT="1"/>
      <dgm:spPr/>
      <dgm:t>
        <a:bodyPr/>
        <a:lstStyle/>
        <a:p>
          <a:r>
            <a:rPr lang="en-US" sz="1000" dirty="0">
              <a:latin typeface="Arial" panose="020B0604020202020204" pitchFamily="34" charset="0"/>
              <a:cs typeface="Arial" panose="020B0604020202020204" pitchFamily="34" charset="0"/>
            </a:rPr>
            <a:t>Pilot trials </a:t>
          </a:r>
          <a:endParaRPr lang="en-IN" sz="1000" dirty="0">
            <a:latin typeface="Arial" panose="020B0604020202020204" pitchFamily="34" charset="0"/>
            <a:cs typeface="Arial" panose="020B0604020202020204" pitchFamily="34" charset="0"/>
          </a:endParaRPr>
        </a:p>
      </dgm:t>
    </dgm:pt>
    <dgm:pt modelId="{10FCFB62-583A-4147-853F-B59A20D2C2C5}" type="parTrans" cxnId="{1323B8E8-8755-4A6F-BF2A-2A94948C5209}">
      <dgm:prSet/>
      <dgm:spPr/>
      <dgm:t>
        <a:bodyPr/>
        <a:lstStyle/>
        <a:p>
          <a:endParaRPr lang="en-IN" sz="1000">
            <a:latin typeface="Arial" panose="020B0604020202020204" pitchFamily="34" charset="0"/>
            <a:cs typeface="Arial" panose="020B0604020202020204" pitchFamily="34" charset="0"/>
          </a:endParaRPr>
        </a:p>
      </dgm:t>
    </dgm:pt>
    <dgm:pt modelId="{581F51F0-942C-4AD9-95AF-8B785EB60369}" type="sibTrans" cxnId="{1323B8E8-8755-4A6F-BF2A-2A94948C5209}">
      <dgm:prSet/>
      <dgm:spPr/>
      <dgm:t>
        <a:bodyPr/>
        <a:lstStyle/>
        <a:p>
          <a:endParaRPr lang="en-IN" sz="1000">
            <a:latin typeface="Arial" panose="020B0604020202020204" pitchFamily="34" charset="0"/>
            <a:cs typeface="Arial" panose="020B0604020202020204" pitchFamily="34" charset="0"/>
          </a:endParaRPr>
        </a:p>
      </dgm:t>
    </dgm:pt>
    <dgm:pt modelId="{CF02DC6B-5FE5-4660-A62B-7BF0886D481A}">
      <dgm:prSet phldrT="[Text]" custT="1"/>
      <dgm:spPr/>
      <dgm:t>
        <a:bodyPr/>
        <a:lstStyle/>
        <a:p>
          <a:r>
            <a:rPr lang="en-US" sz="1000" dirty="0">
              <a:latin typeface="Arial" panose="020B0604020202020204" pitchFamily="34" charset="0"/>
              <a:cs typeface="Arial" panose="020B0604020202020204" pitchFamily="34" charset="0"/>
            </a:rPr>
            <a:t>Trial Production </a:t>
          </a:r>
          <a:endParaRPr lang="en-IN" sz="1000" dirty="0">
            <a:latin typeface="Arial" panose="020B0604020202020204" pitchFamily="34" charset="0"/>
            <a:cs typeface="Arial" panose="020B0604020202020204" pitchFamily="34" charset="0"/>
          </a:endParaRPr>
        </a:p>
      </dgm:t>
    </dgm:pt>
    <dgm:pt modelId="{20DB61D4-1EB5-4F11-AB5C-E164B353B602}" type="parTrans" cxnId="{4C27928D-9A53-4523-8B9B-F196D48DE17C}">
      <dgm:prSet/>
      <dgm:spPr/>
      <dgm:t>
        <a:bodyPr/>
        <a:lstStyle/>
        <a:p>
          <a:endParaRPr lang="en-IN" sz="1000">
            <a:latin typeface="Arial" panose="020B0604020202020204" pitchFamily="34" charset="0"/>
            <a:cs typeface="Arial" panose="020B0604020202020204" pitchFamily="34" charset="0"/>
          </a:endParaRPr>
        </a:p>
      </dgm:t>
    </dgm:pt>
    <dgm:pt modelId="{EAB2B37F-D00C-4B9F-91B3-EFD8AA2E8243}" type="sibTrans" cxnId="{4C27928D-9A53-4523-8B9B-F196D48DE17C}">
      <dgm:prSet/>
      <dgm:spPr/>
      <dgm:t>
        <a:bodyPr/>
        <a:lstStyle/>
        <a:p>
          <a:endParaRPr lang="en-IN" sz="1000">
            <a:latin typeface="Arial" panose="020B0604020202020204" pitchFamily="34" charset="0"/>
            <a:cs typeface="Arial" panose="020B0604020202020204" pitchFamily="34" charset="0"/>
          </a:endParaRPr>
        </a:p>
      </dgm:t>
    </dgm:pt>
    <dgm:pt modelId="{254141AD-134B-45D1-8D46-9AFC8FF6DF46}">
      <dgm:prSet phldrT="[Text]" custT="1"/>
      <dgm:spPr/>
      <dgm:t>
        <a:bodyPr/>
        <a:lstStyle/>
        <a:p>
          <a:r>
            <a:rPr lang="en-US" sz="1000" dirty="0">
              <a:latin typeface="Arial" panose="020B0604020202020204" pitchFamily="34" charset="0"/>
              <a:cs typeface="Arial" panose="020B0604020202020204" pitchFamily="34" charset="0"/>
            </a:rPr>
            <a:t>Commercial production </a:t>
          </a:r>
          <a:endParaRPr lang="en-IN" sz="1000" dirty="0">
            <a:latin typeface="Arial" panose="020B0604020202020204" pitchFamily="34" charset="0"/>
            <a:cs typeface="Arial" panose="020B0604020202020204" pitchFamily="34" charset="0"/>
          </a:endParaRPr>
        </a:p>
      </dgm:t>
    </dgm:pt>
    <dgm:pt modelId="{5E986700-EC46-48DD-AC42-6E327C3D6B79}" type="parTrans" cxnId="{CA6A2FC9-1655-45BA-868D-889C71258472}">
      <dgm:prSet/>
      <dgm:spPr/>
      <dgm:t>
        <a:bodyPr/>
        <a:lstStyle/>
        <a:p>
          <a:endParaRPr lang="en-IN" sz="1000">
            <a:latin typeface="Arial" panose="020B0604020202020204" pitchFamily="34" charset="0"/>
            <a:cs typeface="Arial" panose="020B0604020202020204" pitchFamily="34" charset="0"/>
          </a:endParaRPr>
        </a:p>
      </dgm:t>
    </dgm:pt>
    <dgm:pt modelId="{931F24A5-DEAC-4AB1-BE0A-FDE5BC5C09A4}" type="sibTrans" cxnId="{CA6A2FC9-1655-45BA-868D-889C71258472}">
      <dgm:prSet/>
      <dgm:spPr/>
      <dgm:t>
        <a:bodyPr/>
        <a:lstStyle/>
        <a:p>
          <a:endParaRPr lang="en-IN" sz="1000">
            <a:latin typeface="Arial" panose="020B0604020202020204" pitchFamily="34" charset="0"/>
            <a:cs typeface="Arial" panose="020B0604020202020204" pitchFamily="34" charset="0"/>
          </a:endParaRPr>
        </a:p>
      </dgm:t>
    </dgm:pt>
    <dgm:pt modelId="{E0CC69C9-249A-47F3-BB23-DD327A8315B0}">
      <dgm:prSet custT="1"/>
      <dgm:spPr/>
      <dgm:t>
        <a:bodyPr/>
        <a:lstStyle/>
        <a:p>
          <a:pPr algn="l">
            <a:buFont typeface="Courier New" panose="02070309020205020404" pitchFamily="49" charset="0"/>
            <a:buChar char="o"/>
          </a:pPr>
          <a:r>
            <a:rPr lang="en-US" sz="1000" dirty="0">
              <a:latin typeface="Arial" panose="020B0604020202020204" pitchFamily="34" charset="0"/>
              <a:cs typeface="Arial" panose="020B0604020202020204" pitchFamily="34" charset="0"/>
            </a:rPr>
            <a:t>Route Scouting</a:t>
          </a:r>
        </a:p>
      </dgm:t>
    </dgm:pt>
    <dgm:pt modelId="{D2A2C647-D475-4923-883D-916319B34F6B}" type="parTrans" cxnId="{BDF8F494-F085-4A7D-A62A-7BF9CC936064}">
      <dgm:prSet/>
      <dgm:spPr/>
      <dgm:t>
        <a:bodyPr/>
        <a:lstStyle/>
        <a:p>
          <a:endParaRPr lang="en-IN" sz="1000">
            <a:latin typeface="Arial" panose="020B0604020202020204" pitchFamily="34" charset="0"/>
            <a:cs typeface="Arial" panose="020B0604020202020204" pitchFamily="34" charset="0"/>
          </a:endParaRPr>
        </a:p>
      </dgm:t>
    </dgm:pt>
    <dgm:pt modelId="{C62FC4A3-528D-43BF-B65E-372CFE6B6193}" type="sibTrans" cxnId="{BDF8F494-F085-4A7D-A62A-7BF9CC936064}">
      <dgm:prSet/>
      <dgm:spPr/>
      <dgm:t>
        <a:bodyPr/>
        <a:lstStyle/>
        <a:p>
          <a:endParaRPr lang="en-IN" sz="1000">
            <a:latin typeface="Arial" panose="020B0604020202020204" pitchFamily="34" charset="0"/>
            <a:cs typeface="Arial" panose="020B0604020202020204" pitchFamily="34" charset="0"/>
          </a:endParaRPr>
        </a:p>
      </dgm:t>
    </dgm:pt>
    <dgm:pt modelId="{904FAAFE-A09F-444F-882D-61B7211373E9}">
      <dgm:prSet custT="1"/>
      <dgm:spPr/>
      <dgm:t>
        <a:bodyPr/>
        <a:lstStyle/>
        <a:p>
          <a:pPr algn="l">
            <a:buFont typeface="Courier New" panose="02070309020205020404" pitchFamily="49" charset="0"/>
            <a:buChar char="o"/>
          </a:pPr>
          <a:r>
            <a:rPr lang="en-US" sz="1000" dirty="0">
              <a:latin typeface="Arial" panose="020B0604020202020204" pitchFamily="34" charset="0"/>
              <a:cs typeface="Arial" panose="020B0604020202020204" pitchFamily="34" charset="0"/>
            </a:rPr>
            <a:t>Evaluation of selected routes</a:t>
          </a:r>
        </a:p>
      </dgm:t>
    </dgm:pt>
    <dgm:pt modelId="{3868DA99-9175-4D80-87BA-BAC5F52725EA}" type="parTrans" cxnId="{AD45E2D3-E934-4C9D-90D5-4D9265F5B694}">
      <dgm:prSet/>
      <dgm:spPr/>
      <dgm:t>
        <a:bodyPr/>
        <a:lstStyle/>
        <a:p>
          <a:endParaRPr lang="en-IN" sz="1000">
            <a:latin typeface="Arial" panose="020B0604020202020204" pitchFamily="34" charset="0"/>
            <a:cs typeface="Arial" panose="020B0604020202020204" pitchFamily="34" charset="0"/>
          </a:endParaRPr>
        </a:p>
      </dgm:t>
    </dgm:pt>
    <dgm:pt modelId="{F28C6C2F-2D51-4641-B7B3-08D461438B02}" type="sibTrans" cxnId="{AD45E2D3-E934-4C9D-90D5-4D9265F5B694}">
      <dgm:prSet/>
      <dgm:spPr/>
      <dgm:t>
        <a:bodyPr/>
        <a:lstStyle/>
        <a:p>
          <a:endParaRPr lang="en-IN" sz="1000">
            <a:latin typeface="Arial" panose="020B0604020202020204" pitchFamily="34" charset="0"/>
            <a:cs typeface="Arial" panose="020B0604020202020204" pitchFamily="34" charset="0"/>
          </a:endParaRPr>
        </a:p>
      </dgm:t>
    </dgm:pt>
    <dgm:pt modelId="{2E382636-B3AC-45D7-9FC6-D53174F0BDBD}">
      <dgm:prSet custT="1"/>
      <dgm:spPr/>
      <dgm:t>
        <a:bodyPr/>
        <a:lstStyle/>
        <a:p>
          <a:pPr algn="l">
            <a:buFont typeface="Courier New" panose="02070309020205020404" pitchFamily="49" charset="0"/>
            <a:buChar char="o"/>
          </a:pPr>
          <a:r>
            <a:rPr lang="en-US" sz="1000" dirty="0">
              <a:latin typeface="Arial" panose="020B0604020202020204" pitchFamily="34" charset="0"/>
              <a:cs typeface="Arial" panose="020B0604020202020204" pitchFamily="34" charset="0"/>
            </a:rPr>
            <a:t>Hazards identification &amp; listing</a:t>
          </a:r>
        </a:p>
      </dgm:t>
    </dgm:pt>
    <dgm:pt modelId="{B388C915-F4A0-44AF-BE69-7BB722DD7475}" type="parTrans" cxnId="{FAB15750-1947-4882-9FA4-8EBF60182D06}">
      <dgm:prSet/>
      <dgm:spPr/>
      <dgm:t>
        <a:bodyPr/>
        <a:lstStyle/>
        <a:p>
          <a:endParaRPr lang="en-IN" sz="1000">
            <a:latin typeface="Arial" panose="020B0604020202020204" pitchFamily="34" charset="0"/>
            <a:cs typeface="Arial" panose="020B0604020202020204" pitchFamily="34" charset="0"/>
          </a:endParaRPr>
        </a:p>
      </dgm:t>
    </dgm:pt>
    <dgm:pt modelId="{F445F153-71A6-44F7-8AAE-FEBAD12DF0E0}" type="sibTrans" cxnId="{FAB15750-1947-4882-9FA4-8EBF60182D06}">
      <dgm:prSet/>
      <dgm:spPr/>
      <dgm:t>
        <a:bodyPr/>
        <a:lstStyle/>
        <a:p>
          <a:endParaRPr lang="en-IN" sz="1000">
            <a:latin typeface="Arial" panose="020B0604020202020204" pitchFamily="34" charset="0"/>
            <a:cs typeface="Arial" panose="020B0604020202020204" pitchFamily="34" charset="0"/>
          </a:endParaRPr>
        </a:p>
      </dgm:t>
    </dgm:pt>
    <dgm:pt modelId="{C65EF424-E804-464C-9CF9-4C3E433B7DF2}">
      <dgm:prSet custT="1"/>
      <dgm:spPr/>
      <dgm:t>
        <a:bodyPr/>
        <a:lstStyle/>
        <a:p>
          <a:pPr algn="l">
            <a:buFont typeface="Courier New" panose="02070309020205020404" pitchFamily="49" charset="0"/>
            <a:buChar char="o"/>
          </a:pPr>
          <a:r>
            <a:rPr lang="en-US" sz="1000" dirty="0">
              <a:latin typeface="Arial" panose="020B0604020202020204" pitchFamily="34" charset="0"/>
              <a:cs typeface="Arial" panose="020B0604020202020204" pitchFamily="34" charset="0"/>
            </a:rPr>
            <a:t>Isolation of characterization of intermediates</a:t>
          </a:r>
        </a:p>
      </dgm:t>
    </dgm:pt>
    <dgm:pt modelId="{B8DCD94B-15F5-45F6-ABFE-4675ED4EBD95}" type="parTrans" cxnId="{C942246A-25F8-4BC6-ACD9-D3F470B8CB61}">
      <dgm:prSet/>
      <dgm:spPr/>
      <dgm:t>
        <a:bodyPr/>
        <a:lstStyle/>
        <a:p>
          <a:endParaRPr lang="en-IN" sz="1000">
            <a:latin typeface="Arial" panose="020B0604020202020204" pitchFamily="34" charset="0"/>
            <a:cs typeface="Arial" panose="020B0604020202020204" pitchFamily="34" charset="0"/>
          </a:endParaRPr>
        </a:p>
      </dgm:t>
    </dgm:pt>
    <dgm:pt modelId="{4E3AA78E-2360-4B88-A476-3B22601ABDFB}" type="sibTrans" cxnId="{C942246A-25F8-4BC6-ACD9-D3F470B8CB61}">
      <dgm:prSet/>
      <dgm:spPr/>
      <dgm:t>
        <a:bodyPr/>
        <a:lstStyle/>
        <a:p>
          <a:endParaRPr lang="en-IN" sz="1000">
            <a:latin typeface="Arial" panose="020B0604020202020204" pitchFamily="34" charset="0"/>
            <a:cs typeface="Arial" panose="020B0604020202020204" pitchFamily="34" charset="0"/>
          </a:endParaRPr>
        </a:p>
      </dgm:t>
    </dgm:pt>
    <dgm:pt modelId="{25CF412B-A1DC-4F68-81B1-C236077BC11A}">
      <dgm:prSet custT="1"/>
      <dgm:spPr/>
      <dgm:t>
        <a:bodyPr/>
        <a:lstStyle/>
        <a:p>
          <a:pPr algn="l"/>
          <a:r>
            <a:rPr lang="en-US" sz="1000" dirty="0">
              <a:latin typeface="Arial" panose="020B0604020202020204" pitchFamily="34" charset="0"/>
              <a:cs typeface="Arial" panose="020B0604020202020204" pitchFamily="34" charset="0"/>
            </a:rPr>
            <a:t>Screening of reaction parameters </a:t>
          </a:r>
          <a:endParaRPr lang="en-IN" sz="1000" dirty="0">
            <a:latin typeface="Arial" panose="020B0604020202020204" pitchFamily="34" charset="0"/>
            <a:cs typeface="Arial" panose="020B0604020202020204" pitchFamily="34" charset="0"/>
          </a:endParaRPr>
        </a:p>
      </dgm:t>
    </dgm:pt>
    <dgm:pt modelId="{3B6130A2-AD78-4828-8E36-130CB910D730}" type="parTrans" cxnId="{10DAE6DC-C89E-4BB0-A01A-561982E7391D}">
      <dgm:prSet/>
      <dgm:spPr/>
      <dgm:t>
        <a:bodyPr/>
        <a:lstStyle/>
        <a:p>
          <a:endParaRPr lang="en-IN" sz="1000">
            <a:latin typeface="Arial" panose="020B0604020202020204" pitchFamily="34" charset="0"/>
            <a:cs typeface="Arial" panose="020B0604020202020204" pitchFamily="34" charset="0"/>
          </a:endParaRPr>
        </a:p>
      </dgm:t>
    </dgm:pt>
    <dgm:pt modelId="{487DA167-939E-464F-9EC6-05336B582EF3}" type="sibTrans" cxnId="{10DAE6DC-C89E-4BB0-A01A-561982E7391D}">
      <dgm:prSet/>
      <dgm:spPr/>
      <dgm:t>
        <a:bodyPr/>
        <a:lstStyle/>
        <a:p>
          <a:endParaRPr lang="en-IN" sz="1000">
            <a:latin typeface="Arial" panose="020B0604020202020204" pitchFamily="34" charset="0"/>
            <a:cs typeface="Arial" panose="020B0604020202020204" pitchFamily="34" charset="0"/>
          </a:endParaRPr>
        </a:p>
      </dgm:t>
    </dgm:pt>
    <dgm:pt modelId="{9649DF0C-9A5E-4AC6-A451-978A23CA2DE6}">
      <dgm:prSet custT="1"/>
      <dgm:spPr/>
      <dgm:t>
        <a:bodyPr/>
        <a:lstStyle/>
        <a:p>
          <a:pPr algn="l"/>
          <a:r>
            <a:rPr lang="en-US" sz="1000" dirty="0">
              <a:latin typeface="Arial" panose="020B0604020202020204" pitchFamily="34" charset="0"/>
              <a:cs typeface="Arial" panose="020B0604020202020204" pitchFamily="34" charset="0"/>
            </a:rPr>
            <a:t>Process sensitivity studies </a:t>
          </a:r>
          <a:endParaRPr lang="en-IN" sz="1000" dirty="0">
            <a:latin typeface="Arial" panose="020B0604020202020204" pitchFamily="34" charset="0"/>
            <a:cs typeface="Arial" panose="020B0604020202020204" pitchFamily="34" charset="0"/>
          </a:endParaRPr>
        </a:p>
      </dgm:t>
    </dgm:pt>
    <dgm:pt modelId="{A1B8C7EB-5EFE-4FA7-95F9-28CE59D6524C}" type="parTrans" cxnId="{9CEDBC19-BECD-49BB-BC24-BFAD4C724D4B}">
      <dgm:prSet/>
      <dgm:spPr/>
      <dgm:t>
        <a:bodyPr/>
        <a:lstStyle/>
        <a:p>
          <a:endParaRPr lang="en-IN" sz="1000">
            <a:latin typeface="Arial" panose="020B0604020202020204" pitchFamily="34" charset="0"/>
            <a:cs typeface="Arial" panose="020B0604020202020204" pitchFamily="34" charset="0"/>
          </a:endParaRPr>
        </a:p>
      </dgm:t>
    </dgm:pt>
    <dgm:pt modelId="{0FAB304B-8CEE-4348-828F-5E39DDAE44DC}" type="sibTrans" cxnId="{9CEDBC19-BECD-49BB-BC24-BFAD4C724D4B}">
      <dgm:prSet/>
      <dgm:spPr/>
      <dgm:t>
        <a:bodyPr/>
        <a:lstStyle/>
        <a:p>
          <a:endParaRPr lang="en-IN" sz="1000">
            <a:latin typeface="Arial" panose="020B0604020202020204" pitchFamily="34" charset="0"/>
            <a:cs typeface="Arial" panose="020B0604020202020204" pitchFamily="34" charset="0"/>
          </a:endParaRPr>
        </a:p>
      </dgm:t>
    </dgm:pt>
    <dgm:pt modelId="{FF09F718-5221-4576-993B-626B23AEE58C}">
      <dgm:prSet custT="1"/>
      <dgm:spPr/>
      <dgm:t>
        <a:bodyPr/>
        <a:lstStyle/>
        <a:p>
          <a:pPr algn="l"/>
          <a:r>
            <a:rPr lang="en-US" sz="1000" dirty="0">
              <a:latin typeface="Arial" panose="020B0604020202020204" pitchFamily="34" charset="0"/>
              <a:cs typeface="Arial" panose="020B0604020202020204" pitchFamily="34" charset="0"/>
            </a:rPr>
            <a:t>Process hold up studies and stability studies </a:t>
          </a:r>
          <a:endParaRPr lang="en-IN" sz="1000" dirty="0">
            <a:latin typeface="Arial" panose="020B0604020202020204" pitchFamily="34" charset="0"/>
            <a:cs typeface="Arial" panose="020B0604020202020204" pitchFamily="34" charset="0"/>
          </a:endParaRPr>
        </a:p>
      </dgm:t>
    </dgm:pt>
    <dgm:pt modelId="{01875288-5A6E-4862-8624-4CE3DE555B95}" type="parTrans" cxnId="{9EABB9A6-5D23-48A9-8946-C7256E79517E}">
      <dgm:prSet/>
      <dgm:spPr/>
      <dgm:t>
        <a:bodyPr/>
        <a:lstStyle/>
        <a:p>
          <a:endParaRPr lang="en-IN" sz="1000">
            <a:latin typeface="Arial" panose="020B0604020202020204" pitchFamily="34" charset="0"/>
            <a:cs typeface="Arial" panose="020B0604020202020204" pitchFamily="34" charset="0"/>
          </a:endParaRPr>
        </a:p>
      </dgm:t>
    </dgm:pt>
    <dgm:pt modelId="{2FF526C5-1CD1-45CA-959F-F32859101B16}" type="sibTrans" cxnId="{9EABB9A6-5D23-48A9-8946-C7256E79517E}">
      <dgm:prSet/>
      <dgm:spPr/>
      <dgm:t>
        <a:bodyPr/>
        <a:lstStyle/>
        <a:p>
          <a:endParaRPr lang="en-IN" sz="1000">
            <a:latin typeface="Arial" panose="020B0604020202020204" pitchFamily="34" charset="0"/>
            <a:cs typeface="Arial" panose="020B0604020202020204" pitchFamily="34" charset="0"/>
          </a:endParaRPr>
        </a:p>
      </dgm:t>
    </dgm:pt>
    <dgm:pt modelId="{1BE68D4D-7D02-4759-B1D0-BA9F0BED1219}">
      <dgm:prSet custT="1"/>
      <dgm:spPr/>
      <dgm:t>
        <a:bodyPr/>
        <a:lstStyle/>
        <a:p>
          <a:pPr algn="l"/>
          <a:r>
            <a:rPr lang="en-US" sz="1000" dirty="0">
              <a:latin typeface="Arial" panose="020B0604020202020204" pitchFamily="34" charset="0"/>
              <a:cs typeface="Arial" panose="020B0604020202020204" pitchFamily="34" charset="0"/>
            </a:rPr>
            <a:t>DSC studies for reaction mass, intermediates, distillation residue </a:t>
          </a:r>
          <a:endParaRPr lang="en-IN" sz="1000" dirty="0">
            <a:latin typeface="Arial" panose="020B0604020202020204" pitchFamily="34" charset="0"/>
            <a:cs typeface="Arial" panose="020B0604020202020204" pitchFamily="34" charset="0"/>
          </a:endParaRPr>
        </a:p>
      </dgm:t>
    </dgm:pt>
    <dgm:pt modelId="{751BCA39-675B-4386-850E-C92FBA8C6EE2}" type="parTrans" cxnId="{D058B9F5-5B6C-426D-83B5-F5C47D435D16}">
      <dgm:prSet/>
      <dgm:spPr/>
      <dgm:t>
        <a:bodyPr/>
        <a:lstStyle/>
        <a:p>
          <a:endParaRPr lang="en-IN" sz="1000">
            <a:latin typeface="Arial" panose="020B0604020202020204" pitchFamily="34" charset="0"/>
            <a:cs typeface="Arial" panose="020B0604020202020204" pitchFamily="34" charset="0"/>
          </a:endParaRPr>
        </a:p>
      </dgm:t>
    </dgm:pt>
    <dgm:pt modelId="{DE2679E6-7849-4FE0-BD83-453C0C030AF4}" type="sibTrans" cxnId="{D058B9F5-5B6C-426D-83B5-F5C47D435D16}">
      <dgm:prSet/>
      <dgm:spPr/>
      <dgm:t>
        <a:bodyPr/>
        <a:lstStyle/>
        <a:p>
          <a:endParaRPr lang="en-IN" sz="1000">
            <a:latin typeface="Arial" panose="020B0604020202020204" pitchFamily="34" charset="0"/>
            <a:cs typeface="Arial" panose="020B0604020202020204" pitchFamily="34" charset="0"/>
          </a:endParaRPr>
        </a:p>
      </dgm:t>
    </dgm:pt>
    <dgm:pt modelId="{D7675003-0E96-4066-A3FB-C4EBD253A0C1}">
      <dgm:prSet custT="1"/>
      <dgm:spPr/>
      <dgm:t>
        <a:bodyPr/>
        <a:lstStyle/>
        <a:p>
          <a:pPr algn="l"/>
          <a:r>
            <a:rPr lang="en-US" sz="1000" dirty="0">
              <a:latin typeface="Arial" panose="020B0604020202020204" pitchFamily="34" charset="0"/>
              <a:cs typeface="Arial" panose="020B0604020202020204" pitchFamily="34" charset="0"/>
            </a:rPr>
            <a:t>Reporting of reaction exothermicity – dose dependency</a:t>
          </a:r>
          <a:endParaRPr lang="en-IN" sz="1000" dirty="0">
            <a:latin typeface="Arial" panose="020B0604020202020204" pitchFamily="34" charset="0"/>
            <a:cs typeface="Arial" panose="020B0604020202020204" pitchFamily="34" charset="0"/>
          </a:endParaRPr>
        </a:p>
      </dgm:t>
    </dgm:pt>
    <dgm:pt modelId="{858EF530-2D0A-4718-9E97-D3C4733C6117}" type="parTrans" cxnId="{52CA9BC9-EA64-400C-A049-A3575382365C}">
      <dgm:prSet/>
      <dgm:spPr/>
      <dgm:t>
        <a:bodyPr/>
        <a:lstStyle/>
        <a:p>
          <a:endParaRPr lang="en-IN" sz="1000">
            <a:latin typeface="Arial" panose="020B0604020202020204" pitchFamily="34" charset="0"/>
            <a:cs typeface="Arial" panose="020B0604020202020204" pitchFamily="34" charset="0"/>
          </a:endParaRPr>
        </a:p>
      </dgm:t>
    </dgm:pt>
    <dgm:pt modelId="{83735826-6924-4D2A-ADB4-8B7C9F2C3590}" type="sibTrans" cxnId="{52CA9BC9-EA64-400C-A049-A3575382365C}">
      <dgm:prSet/>
      <dgm:spPr/>
      <dgm:t>
        <a:bodyPr/>
        <a:lstStyle/>
        <a:p>
          <a:endParaRPr lang="en-IN" sz="1000">
            <a:latin typeface="Arial" panose="020B0604020202020204" pitchFamily="34" charset="0"/>
            <a:cs typeface="Arial" panose="020B0604020202020204" pitchFamily="34" charset="0"/>
          </a:endParaRPr>
        </a:p>
      </dgm:t>
    </dgm:pt>
    <dgm:pt modelId="{F10D0CAD-5465-4066-8FFA-69F2639B591B}">
      <dgm:prSet custT="1"/>
      <dgm:spPr/>
      <dgm:t>
        <a:bodyPr/>
        <a:lstStyle/>
        <a:p>
          <a:pPr algn="l"/>
          <a:r>
            <a:rPr lang="en-US" sz="1000" dirty="0">
              <a:latin typeface="Arial" panose="020B0604020202020204" pitchFamily="34" charset="0"/>
              <a:cs typeface="Arial" panose="020B0604020202020204" pitchFamily="34" charset="0"/>
            </a:rPr>
            <a:t>Critical process parameter identifications </a:t>
          </a:r>
          <a:endParaRPr lang="en-IN" sz="1000" dirty="0">
            <a:latin typeface="Arial" panose="020B0604020202020204" pitchFamily="34" charset="0"/>
            <a:cs typeface="Arial" panose="020B0604020202020204" pitchFamily="34" charset="0"/>
          </a:endParaRPr>
        </a:p>
      </dgm:t>
    </dgm:pt>
    <dgm:pt modelId="{1381BB47-80F7-47B2-B655-859428A4F6E4}" type="parTrans" cxnId="{853D4006-37C9-4834-9AA2-EB16ADBD2C23}">
      <dgm:prSet/>
      <dgm:spPr/>
      <dgm:t>
        <a:bodyPr/>
        <a:lstStyle/>
        <a:p>
          <a:endParaRPr lang="en-IN" sz="1000">
            <a:latin typeface="Arial" panose="020B0604020202020204" pitchFamily="34" charset="0"/>
            <a:cs typeface="Arial" panose="020B0604020202020204" pitchFamily="34" charset="0"/>
          </a:endParaRPr>
        </a:p>
      </dgm:t>
    </dgm:pt>
    <dgm:pt modelId="{5B866D5B-063D-4EA7-9EC6-54E04CE469F0}" type="sibTrans" cxnId="{853D4006-37C9-4834-9AA2-EB16ADBD2C23}">
      <dgm:prSet/>
      <dgm:spPr/>
      <dgm:t>
        <a:bodyPr/>
        <a:lstStyle/>
        <a:p>
          <a:endParaRPr lang="en-IN" sz="1000">
            <a:latin typeface="Arial" panose="020B0604020202020204" pitchFamily="34" charset="0"/>
            <a:cs typeface="Arial" panose="020B0604020202020204" pitchFamily="34" charset="0"/>
          </a:endParaRPr>
        </a:p>
      </dgm:t>
    </dgm:pt>
    <dgm:pt modelId="{CEA45726-E2B2-4D6C-9EF4-38348EEE0887}">
      <dgm:prSet custT="1"/>
      <dgm:spPr/>
      <dgm:t>
        <a:bodyPr/>
        <a:lstStyle/>
        <a:p>
          <a:pPr algn="l"/>
          <a:r>
            <a:rPr lang="en-US" sz="1000" dirty="0">
              <a:latin typeface="Arial" panose="020B0604020202020204" pitchFamily="34" charset="0"/>
              <a:cs typeface="Arial" panose="020B0604020202020204" pitchFamily="34" charset="0"/>
            </a:rPr>
            <a:t>Reaction profile at kilo scale </a:t>
          </a:r>
          <a:endParaRPr lang="en-IN" sz="1000" dirty="0">
            <a:latin typeface="Arial" panose="020B0604020202020204" pitchFamily="34" charset="0"/>
            <a:cs typeface="Arial" panose="020B0604020202020204" pitchFamily="34" charset="0"/>
          </a:endParaRPr>
        </a:p>
      </dgm:t>
    </dgm:pt>
    <dgm:pt modelId="{D2CA56DD-3621-43A5-8CF0-6D770F8DDAE2}" type="parTrans" cxnId="{5E2B3F47-4B97-410C-B69E-BEB18DDEC9CF}">
      <dgm:prSet/>
      <dgm:spPr/>
      <dgm:t>
        <a:bodyPr/>
        <a:lstStyle/>
        <a:p>
          <a:endParaRPr lang="en-IN" sz="1000">
            <a:latin typeface="Arial" panose="020B0604020202020204" pitchFamily="34" charset="0"/>
            <a:cs typeface="Arial" panose="020B0604020202020204" pitchFamily="34" charset="0"/>
          </a:endParaRPr>
        </a:p>
      </dgm:t>
    </dgm:pt>
    <dgm:pt modelId="{4BD20366-963A-414B-A9C9-8D7091369DEB}" type="sibTrans" cxnId="{5E2B3F47-4B97-410C-B69E-BEB18DDEC9CF}">
      <dgm:prSet/>
      <dgm:spPr/>
      <dgm:t>
        <a:bodyPr/>
        <a:lstStyle/>
        <a:p>
          <a:endParaRPr lang="en-IN" sz="1000">
            <a:latin typeface="Arial" panose="020B0604020202020204" pitchFamily="34" charset="0"/>
            <a:cs typeface="Arial" panose="020B0604020202020204" pitchFamily="34" charset="0"/>
          </a:endParaRPr>
        </a:p>
      </dgm:t>
    </dgm:pt>
    <dgm:pt modelId="{45650EFF-B00F-4426-9088-A548BEE5FA2D}">
      <dgm:prSet custT="1"/>
      <dgm:spPr/>
      <dgm:t>
        <a:bodyPr/>
        <a:lstStyle/>
        <a:p>
          <a:pPr algn="l"/>
          <a:r>
            <a:rPr lang="en-US" sz="1000" dirty="0">
              <a:latin typeface="Arial" panose="020B0604020202020204" pitchFamily="34" charset="0"/>
              <a:cs typeface="Arial" panose="020B0604020202020204" pitchFamily="34" charset="0"/>
            </a:rPr>
            <a:t>Reaction &amp; impurity profiling </a:t>
          </a:r>
          <a:endParaRPr lang="en-IN" sz="1000" dirty="0">
            <a:latin typeface="Arial" panose="020B0604020202020204" pitchFamily="34" charset="0"/>
            <a:cs typeface="Arial" panose="020B0604020202020204" pitchFamily="34" charset="0"/>
          </a:endParaRPr>
        </a:p>
      </dgm:t>
    </dgm:pt>
    <dgm:pt modelId="{08E58942-7278-4182-9AD1-E11006AFA754}" type="parTrans" cxnId="{C8FA4A0C-03D1-47CD-A224-F840110EE265}">
      <dgm:prSet/>
      <dgm:spPr/>
      <dgm:t>
        <a:bodyPr/>
        <a:lstStyle/>
        <a:p>
          <a:endParaRPr lang="en-IN" sz="1000">
            <a:latin typeface="Arial" panose="020B0604020202020204" pitchFamily="34" charset="0"/>
            <a:cs typeface="Arial" panose="020B0604020202020204" pitchFamily="34" charset="0"/>
          </a:endParaRPr>
        </a:p>
      </dgm:t>
    </dgm:pt>
    <dgm:pt modelId="{E97DC298-ABBA-4255-9E70-2783D9DCF70F}" type="sibTrans" cxnId="{C8FA4A0C-03D1-47CD-A224-F840110EE265}">
      <dgm:prSet/>
      <dgm:spPr/>
      <dgm:t>
        <a:bodyPr/>
        <a:lstStyle/>
        <a:p>
          <a:endParaRPr lang="en-IN" sz="1000">
            <a:latin typeface="Arial" panose="020B0604020202020204" pitchFamily="34" charset="0"/>
            <a:cs typeface="Arial" panose="020B0604020202020204" pitchFamily="34" charset="0"/>
          </a:endParaRPr>
        </a:p>
      </dgm:t>
    </dgm:pt>
    <dgm:pt modelId="{2DA62D71-E5E0-43D7-B222-961273AAE018}">
      <dgm:prSet custT="1"/>
      <dgm:spPr/>
      <dgm:t>
        <a:bodyPr/>
        <a:lstStyle/>
        <a:p>
          <a:pPr algn="l"/>
          <a:r>
            <a:rPr lang="en-US" sz="1000" dirty="0">
              <a:latin typeface="Arial" panose="020B0604020202020204" pitchFamily="34" charset="0"/>
              <a:cs typeface="Arial" panose="020B0604020202020204" pitchFamily="34" charset="0"/>
            </a:rPr>
            <a:t>Calculation of dimensionless numbers </a:t>
          </a:r>
          <a:endParaRPr lang="en-IN" sz="1000" dirty="0">
            <a:latin typeface="Arial" panose="020B0604020202020204" pitchFamily="34" charset="0"/>
            <a:cs typeface="Arial" panose="020B0604020202020204" pitchFamily="34" charset="0"/>
          </a:endParaRPr>
        </a:p>
      </dgm:t>
    </dgm:pt>
    <dgm:pt modelId="{87F42483-AA5A-4F66-8B10-3CEFE93A8E7C}" type="parTrans" cxnId="{6FA83BB5-0811-4883-8265-DBD79F8FA021}">
      <dgm:prSet/>
      <dgm:spPr/>
      <dgm:t>
        <a:bodyPr/>
        <a:lstStyle/>
        <a:p>
          <a:endParaRPr lang="en-IN" sz="1000">
            <a:latin typeface="Arial" panose="020B0604020202020204" pitchFamily="34" charset="0"/>
            <a:cs typeface="Arial" panose="020B0604020202020204" pitchFamily="34" charset="0"/>
          </a:endParaRPr>
        </a:p>
      </dgm:t>
    </dgm:pt>
    <dgm:pt modelId="{FBE6616D-6DC4-4197-A322-333BF844C1A3}" type="sibTrans" cxnId="{6FA83BB5-0811-4883-8265-DBD79F8FA021}">
      <dgm:prSet/>
      <dgm:spPr/>
      <dgm:t>
        <a:bodyPr/>
        <a:lstStyle/>
        <a:p>
          <a:endParaRPr lang="en-IN" sz="1000">
            <a:latin typeface="Arial" panose="020B0604020202020204" pitchFamily="34" charset="0"/>
            <a:cs typeface="Arial" panose="020B0604020202020204" pitchFamily="34" charset="0"/>
          </a:endParaRPr>
        </a:p>
      </dgm:t>
    </dgm:pt>
    <dgm:pt modelId="{83C6C68C-1329-4425-9788-1592FAEE8CAA}">
      <dgm:prSet custT="1"/>
      <dgm:spPr/>
      <dgm:t>
        <a:bodyPr/>
        <a:lstStyle/>
        <a:p>
          <a:pPr algn="l"/>
          <a:r>
            <a:rPr lang="en-US" sz="1000" dirty="0">
              <a:latin typeface="Arial" panose="020B0604020202020204" pitchFamily="34" charset="0"/>
              <a:cs typeface="Arial" panose="020B0604020202020204" pitchFamily="34" charset="0"/>
            </a:rPr>
            <a:t>Listing of process requirements – Equipments &amp; utilities </a:t>
          </a:r>
          <a:endParaRPr lang="en-IN" sz="1000" dirty="0">
            <a:latin typeface="Arial" panose="020B0604020202020204" pitchFamily="34" charset="0"/>
            <a:cs typeface="Arial" panose="020B0604020202020204" pitchFamily="34" charset="0"/>
          </a:endParaRPr>
        </a:p>
      </dgm:t>
    </dgm:pt>
    <dgm:pt modelId="{2B55533B-B739-48A3-80FB-746E835DA5B7}" type="parTrans" cxnId="{DAC2A4FE-5109-48DF-9485-A1544D94A4FC}">
      <dgm:prSet/>
      <dgm:spPr/>
      <dgm:t>
        <a:bodyPr/>
        <a:lstStyle/>
        <a:p>
          <a:endParaRPr lang="en-IN" sz="1000">
            <a:latin typeface="Arial" panose="020B0604020202020204" pitchFamily="34" charset="0"/>
            <a:cs typeface="Arial" panose="020B0604020202020204" pitchFamily="34" charset="0"/>
          </a:endParaRPr>
        </a:p>
      </dgm:t>
    </dgm:pt>
    <dgm:pt modelId="{BA0A2554-9A39-4819-B0D6-8D7ADBF93C21}" type="sibTrans" cxnId="{DAC2A4FE-5109-48DF-9485-A1544D94A4FC}">
      <dgm:prSet/>
      <dgm:spPr/>
      <dgm:t>
        <a:bodyPr/>
        <a:lstStyle/>
        <a:p>
          <a:endParaRPr lang="en-IN" sz="1000">
            <a:latin typeface="Arial" panose="020B0604020202020204" pitchFamily="34" charset="0"/>
            <a:cs typeface="Arial" panose="020B0604020202020204" pitchFamily="34" charset="0"/>
          </a:endParaRPr>
        </a:p>
      </dgm:t>
    </dgm:pt>
    <dgm:pt modelId="{D5B09276-670E-4338-A189-EF9CF9D53EFD}">
      <dgm:prSet custT="1"/>
      <dgm:spPr/>
      <dgm:t>
        <a:bodyPr/>
        <a:lstStyle/>
        <a:p>
          <a:pPr algn="l"/>
          <a:r>
            <a:rPr lang="en-US" sz="1000" dirty="0">
              <a:latin typeface="Arial" panose="020B0604020202020204" pitchFamily="34" charset="0"/>
              <a:cs typeface="Arial" panose="020B0604020202020204" pitchFamily="34" charset="0"/>
            </a:rPr>
            <a:t>Stability studies </a:t>
          </a:r>
          <a:endParaRPr lang="en-IN" sz="1000" dirty="0">
            <a:latin typeface="Arial" panose="020B0604020202020204" pitchFamily="34" charset="0"/>
            <a:cs typeface="Arial" panose="020B0604020202020204" pitchFamily="34" charset="0"/>
          </a:endParaRPr>
        </a:p>
      </dgm:t>
    </dgm:pt>
    <dgm:pt modelId="{36ADFEE9-9BDF-4910-BB15-7918806E9C0E}" type="parTrans" cxnId="{AE76D0B8-1BAF-44D2-9233-88CA7608FA83}">
      <dgm:prSet/>
      <dgm:spPr/>
      <dgm:t>
        <a:bodyPr/>
        <a:lstStyle/>
        <a:p>
          <a:endParaRPr lang="en-IN" sz="1000">
            <a:latin typeface="Arial" panose="020B0604020202020204" pitchFamily="34" charset="0"/>
            <a:cs typeface="Arial" panose="020B0604020202020204" pitchFamily="34" charset="0"/>
          </a:endParaRPr>
        </a:p>
      </dgm:t>
    </dgm:pt>
    <dgm:pt modelId="{CAA6F9D5-DBC9-4D79-AFBE-53EFF5C3D28C}" type="sibTrans" cxnId="{AE76D0B8-1BAF-44D2-9233-88CA7608FA83}">
      <dgm:prSet/>
      <dgm:spPr/>
      <dgm:t>
        <a:bodyPr/>
        <a:lstStyle/>
        <a:p>
          <a:endParaRPr lang="en-IN" sz="1000">
            <a:latin typeface="Arial" panose="020B0604020202020204" pitchFamily="34" charset="0"/>
            <a:cs typeface="Arial" panose="020B0604020202020204" pitchFamily="34" charset="0"/>
          </a:endParaRPr>
        </a:p>
      </dgm:t>
    </dgm:pt>
    <dgm:pt modelId="{CBF943EE-606A-478B-BEB1-9683EE19027C}">
      <dgm:prSet custT="1"/>
      <dgm:spPr/>
      <dgm:t>
        <a:bodyPr/>
        <a:lstStyle/>
        <a:p>
          <a:pPr algn="l"/>
          <a:r>
            <a:rPr lang="en-US" sz="1000" dirty="0">
              <a:latin typeface="Arial" panose="020B0604020202020204" pitchFamily="34" charset="0"/>
              <a:cs typeface="Arial" panose="020B0604020202020204" pitchFamily="34" charset="0"/>
            </a:rPr>
            <a:t>Finalization of cleaning protocol </a:t>
          </a:r>
          <a:endParaRPr lang="en-IN" sz="1000" dirty="0">
            <a:latin typeface="Arial" panose="020B0604020202020204" pitchFamily="34" charset="0"/>
            <a:cs typeface="Arial" panose="020B0604020202020204" pitchFamily="34" charset="0"/>
          </a:endParaRPr>
        </a:p>
      </dgm:t>
    </dgm:pt>
    <dgm:pt modelId="{64F63700-782B-4FFD-B092-B9E909517961}" type="parTrans" cxnId="{F56522B2-81CF-4D1A-8CB2-E14433D335F6}">
      <dgm:prSet/>
      <dgm:spPr/>
      <dgm:t>
        <a:bodyPr/>
        <a:lstStyle/>
        <a:p>
          <a:endParaRPr lang="en-IN" sz="1000">
            <a:latin typeface="Arial" panose="020B0604020202020204" pitchFamily="34" charset="0"/>
            <a:cs typeface="Arial" panose="020B0604020202020204" pitchFamily="34" charset="0"/>
          </a:endParaRPr>
        </a:p>
      </dgm:t>
    </dgm:pt>
    <dgm:pt modelId="{3A02A91E-268C-4B36-9A1A-8FCDCE6BF66C}" type="sibTrans" cxnId="{F56522B2-81CF-4D1A-8CB2-E14433D335F6}">
      <dgm:prSet/>
      <dgm:spPr/>
      <dgm:t>
        <a:bodyPr/>
        <a:lstStyle/>
        <a:p>
          <a:endParaRPr lang="en-IN" sz="1000">
            <a:latin typeface="Arial" panose="020B0604020202020204" pitchFamily="34" charset="0"/>
            <a:cs typeface="Arial" panose="020B0604020202020204" pitchFamily="34" charset="0"/>
          </a:endParaRPr>
        </a:p>
      </dgm:t>
    </dgm:pt>
    <dgm:pt modelId="{1FB96229-C72A-479C-A806-3F9BDDB380DF}">
      <dgm:prSet custT="1"/>
      <dgm:spPr/>
      <dgm:t>
        <a:bodyPr/>
        <a:lstStyle/>
        <a:p>
          <a:pPr algn="l"/>
          <a:r>
            <a:rPr lang="en-US" sz="1000" dirty="0">
              <a:latin typeface="Arial" panose="020B0604020202020204" pitchFamily="34" charset="0"/>
              <a:cs typeface="Arial" panose="020B0604020202020204" pitchFamily="34" charset="0"/>
            </a:rPr>
            <a:t>Solvent recovery &amp; reuse; if required </a:t>
          </a:r>
          <a:endParaRPr lang="en-IN" sz="1000" dirty="0">
            <a:latin typeface="Arial" panose="020B0604020202020204" pitchFamily="34" charset="0"/>
            <a:cs typeface="Arial" panose="020B0604020202020204" pitchFamily="34" charset="0"/>
          </a:endParaRPr>
        </a:p>
      </dgm:t>
    </dgm:pt>
    <dgm:pt modelId="{236145AB-E1E6-4EFF-A505-4F9392414B79}" type="parTrans" cxnId="{A15D1424-70DA-4F9A-B3C6-672C6FD3714F}">
      <dgm:prSet/>
      <dgm:spPr/>
      <dgm:t>
        <a:bodyPr/>
        <a:lstStyle/>
        <a:p>
          <a:endParaRPr lang="en-IN" sz="1000">
            <a:latin typeface="Arial" panose="020B0604020202020204" pitchFamily="34" charset="0"/>
            <a:cs typeface="Arial" panose="020B0604020202020204" pitchFamily="34" charset="0"/>
          </a:endParaRPr>
        </a:p>
      </dgm:t>
    </dgm:pt>
    <dgm:pt modelId="{4C585D87-66C3-46FA-8F23-99D41E2A3A81}" type="sibTrans" cxnId="{A15D1424-70DA-4F9A-B3C6-672C6FD3714F}">
      <dgm:prSet/>
      <dgm:spPr/>
      <dgm:t>
        <a:bodyPr/>
        <a:lstStyle/>
        <a:p>
          <a:endParaRPr lang="en-IN" sz="1000">
            <a:latin typeface="Arial" panose="020B0604020202020204" pitchFamily="34" charset="0"/>
            <a:cs typeface="Arial" panose="020B0604020202020204" pitchFamily="34" charset="0"/>
          </a:endParaRPr>
        </a:p>
      </dgm:t>
    </dgm:pt>
    <dgm:pt modelId="{80C50AB1-1B8E-4D0B-87CA-7F4C06E78EE9}">
      <dgm:prSet custT="1"/>
      <dgm:spPr/>
      <dgm:t>
        <a:bodyPr/>
        <a:lstStyle/>
        <a:p>
          <a:pPr algn="l"/>
          <a:r>
            <a:rPr lang="en-US" sz="1000" dirty="0">
              <a:latin typeface="Arial" panose="020B0604020202020204" pitchFamily="34" charset="0"/>
              <a:cs typeface="Arial" panose="020B0604020202020204" pitchFamily="34" charset="0"/>
            </a:rPr>
            <a:t>Reaction profile at scale </a:t>
          </a:r>
          <a:endParaRPr lang="en-IN" sz="1000" dirty="0">
            <a:latin typeface="Arial" panose="020B0604020202020204" pitchFamily="34" charset="0"/>
            <a:cs typeface="Arial" panose="020B0604020202020204" pitchFamily="34" charset="0"/>
          </a:endParaRPr>
        </a:p>
      </dgm:t>
    </dgm:pt>
    <dgm:pt modelId="{2DE870C5-6F1A-4D91-8FC2-297043C520D7}" type="parTrans" cxnId="{CE28EFFE-81BB-4603-9573-AA36F6A63A42}">
      <dgm:prSet/>
      <dgm:spPr/>
      <dgm:t>
        <a:bodyPr/>
        <a:lstStyle/>
        <a:p>
          <a:endParaRPr lang="en-IN" sz="1000">
            <a:latin typeface="Arial" panose="020B0604020202020204" pitchFamily="34" charset="0"/>
            <a:cs typeface="Arial" panose="020B0604020202020204" pitchFamily="34" charset="0"/>
          </a:endParaRPr>
        </a:p>
      </dgm:t>
    </dgm:pt>
    <dgm:pt modelId="{496AE878-0C52-4FDE-94F8-44538899AA23}" type="sibTrans" cxnId="{CE28EFFE-81BB-4603-9573-AA36F6A63A42}">
      <dgm:prSet/>
      <dgm:spPr/>
      <dgm:t>
        <a:bodyPr/>
        <a:lstStyle/>
        <a:p>
          <a:endParaRPr lang="en-IN" sz="1000">
            <a:latin typeface="Arial" panose="020B0604020202020204" pitchFamily="34" charset="0"/>
            <a:cs typeface="Arial" panose="020B0604020202020204" pitchFamily="34" charset="0"/>
          </a:endParaRPr>
        </a:p>
      </dgm:t>
    </dgm:pt>
    <dgm:pt modelId="{2704A1A8-54C3-40FC-85C4-DA10109932A0}">
      <dgm:prSet custT="1"/>
      <dgm:spPr/>
      <dgm:t>
        <a:bodyPr/>
        <a:lstStyle/>
        <a:p>
          <a:pPr algn="l"/>
          <a:r>
            <a:rPr lang="en-US" sz="1000" dirty="0">
              <a:latin typeface="Arial" panose="020B0604020202020204" pitchFamily="34" charset="0"/>
              <a:cs typeface="Arial" panose="020B0604020202020204" pitchFamily="34" charset="0"/>
            </a:rPr>
            <a:t>Throughput calculation</a:t>
          </a:r>
          <a:endParaRPr lang="en-IN" sz="1000" dirty="0">
            <a:latin typeface="Arial" panose="020B0604020202020204" pitchFamily="34" charset="0"/>
            <a:cs typeface="Arial" panose="020B0604020202020204" pitchFamily="34" charset="0"/>
          </a:endParaRPr>
        </a:p>
      </dgm:t>
    </dgm:pt>
    <dgm:pt modelId="{339ED985-135E-4A86-91BA-F4FB6A3ACDEC}" type="parTrans" cxnId="{200220D8-6A5B-4A27-A973-A224EBE1C33D}">
      <dgm:prSet/>
      <dgm:spPr/>
      <dgm:t>
        <a:bodyPr/>
        <a:lstStyle/>
        <a:p>
          <a:endParaRPr lang="en-IN" sz="1000">
            <a:latin typeface="Arial" panose="020B0604020202020204" pitchFamily="34" charset="0"/>
            <a:cs typeface="Arial" panose="020B0604020202020204" pitchFamily="34" charset="0"/>
          </a:endParaRPr>
        </a:p>
      </dgm:t>
    </dgm:pt>
    <dgm:pt modelId="{F1D0D9C6-975D-4082-B9B0-338392ABCFFE}" type="sibTrans" cxnId="{200220D8-6A5B-4A27-A973-A224EBE1C33D}">
      <dgm:prSet/>
      <dgm:spPr/>
      <dgm:t>
        <a:bodyPr/>
        <a:lstStyle/>
        <a:p>
          <a:endParaRPr lang="en-IN" sz="1000">
            <a:latin typeface="Arial" panose="020B0604020202020204" pitchFamily="34" charset="0"/>
            <a:cs typeface="Arial" panose="020B0604020202020204" pitchFamily="34" charset="0"/>
          </a:endParaRPr>
        </a:p>
      </dgm:t>
    </dgm:pt>
    <dgm:pt modelId="{81A64EE1-C07A-41F4-A866-AB264D58018E}">
      <dgm:prSet custT="1"/>
      <dgm:spPr/>
      <dgm:t>
        <a:bodyPr/>
        <a:lstStyle/>
        <a:p>
          <a:pPr algn="l"/>
          <a:r>
            <a:rPr lang="en-US" sz="1000" dirty="0">
              <a:latin typeface="Arial" panose="020B0604020202020204" pitchFamily="34" charset="0"/>
              <a:cs typeface="Arial" panose="020B0604020202020204" pitchFamily="34" charset="0"/>
            </a:rPr>
            <a:t>Utility requirement </a:t>
          </a:r>
          <a:endParaRPr lang="en-IN" sz="1000" dirty="0">
            <a:latin typeface="Arial" panose="020B0604020202020204" pitchFamily="34" charset="0"/>
            <a:cs typeface="Arial" panose="020B0604020202020204" pitchFamily="34" charset="0"/>
          </a:endParaRPr>
        </a:p>
      </dgm:t>
    </dgm:pt>
    <dgm:pt modelId="{AD368168-6613-4E5B-91DB-A6002BA672C4}" type="parTrans" cxnId="{1BEAE9F4-ED0E-4A2F-B90A-68B388F0868E}">
      <dgm:prSet/>
      <dgm:spPr/>
      <dgm:t>
        <a:bodyPr/>
        <a:lstStyle/>
        <a:p>
          <a:endParaRPr lang="en-IN" sz="1000">
            <a:latin typeface="Arial" panose="020B0604020202020204" pitchFamily="34" charset="0"/>
            <a:cs typeface="Arial" panose="020B0604020202020204" pitchFamily="34" charset="0"/>
          </a:endParaRPr>
        </a:p>
      </dgm:t>
    </dgm:pt>
    <dgm:pt modelId="{DE784FA5-A2C3-4E1B-98D3-2CECBB940EFC}" type="sibTrans" cxnId="{1BEAE9F4-ED0E-4A2F-B90A-68B388F0868E}">
      <dgm:prSet/>
      <dgm:spPr/>
      <dgm:t>
        <a:bodyPr/>
        <a:lstStyle/>
        <a:p>
          <a:endParaRPr lang="en-IN" sz="1000">
            <a:latin typeface="Arial" panose="020B0604020202020204" pitchFamily="34" charset="0"/>
            <a:cs typeface="Arial" panose="020B0604020202020204" pitchFamily="34" charset="0"/>
          </a:endParaRPr>
        </a:p>
      </dgm:t>
    </dgm:pt>
    <dgm:pt modelId="{315DF51D-A741-4A7A-B11E-9EC020BE145C}">
      <dgm:prSet custT="1"/>
      <dgm:spPr/>
      <dgm:t>
        <a:bodyPr/>
        <a:lstStyle/>
        <a:p>
          <a:pPr algn="l"/>
          <a:r>
            <a:rPr lang="en-US" sz="1000" dirty="0">
              <a:latin typeface="Arial" panose="020B0604020202020204" pitchFamily="34" charset="0"/>
              <a:cs typeface="Arial" panose="020B0604020202020204" pitchFamily="34" charset="0"/>
            </a:rPr>
            <a:t>Selection of reactor and downstream equipment </a:t>
          </a:r>
          <a:endParaRPr lang="en-IN" sz="1000" dirty="0">
            <a:latin typeface="Arial" panose="020B0604020202020204" pitchFamily="34" charset="0"/>
            <a:cs typeface="Arial" panose="020B0604020202020204" pitchFamily="34" charset="0"/>
          </a:endParaRPr>
        </a:p>
      </dgm:t>
    </dgm:pt>
    <dgm:pt modelId="{26741AF7-5E0B-425E-9F45-F773AF7B1494}" type="parTrans" cxnId="{D6C7DFAA-FF6A-487C-AD00-23BD532567AD}">
      <dgm:prSet/>
      <dgm:spPr/>
      <dgm:t>
        <a:bodyPr/>
        <a:lstStyle/>
        <a:p>
          <a:endParaRPr lang="en-IN" sz="1000">
            <a:latin typeface="Arial" panose="020B0604020202020204" pitchFamily="34" charset="0"/>
            <a:cs typeface="Arial" panose="020B0604020202020204" pitchFamily="34" charset="0"/>
          </a:endParaRPr>
        </a:p>
      </dgm:t>
    </dgm:pt>
    <dgm:pt modelId="{7FB06676-8A2E-4EE9-A759-044994EE43CC}" type="sibTrans" cxnId="{D6C7DFAA-FF6A-487C-AD00-23BD532567AD}">
      <dgm:prSet/>
      <dgm:spPr/>
      <dgm:t>
        <a:bodyPr/>
        <a:lstStyle/>
        <a:p>
          <a:endParaRPr lang="en-IN" sz="1000">
            <a:latin typeface="Arial" panose="020B0604020202020204" pitchFamily="34" charset="0"/>
            <a:cs typeface="Arial" panose="020B0604020202020204" pitchFamily="34" charset="0"/>
          </a:endParaRPr>
        </a:p>
      </dgm:t>
    </dgm:pt>
    <dgm:pt modelId="{E0917AFC-437D-4D4D-AD63-047461C7402D}">
      <dgm:prSet custT="1"/>
      <dgm:spPr/>
      <dgm:t>
        <a:bodyPr/>
        <a:lstStyle/>
        <a:p>
          <a:pPr algn="l"/>
          <a:r>
            <a:rPr lang="en-US" sz="1000" dirty="0">
              <a:latin typeface="Arial" panose="020B0604020202020204" pitchFamily="34" charset="0"/>
              <a:cs typeface="Arial" panose="020B0604020202020204" pitchFamily="34" charset="0"/>
            </a:rPr>
            <a:t>Finalization of RM, Intermediate and FG handling and storage protocol</a:t>
          </a:r>
          <a:endParaRPr lang="en-IN" sz="1000" dirty="0">
            <a:latin typeface="Arial" panose="020B0604020202020204" pitchFamily="34" charset="0"/>
            <a:cs typeface="Arial" panose="020B0604020202020204" pitchFamily="34" charset="0"/>
          </a:endParaRPr>
        </a:p>
      </dgm:t>
    </dgm:pt>
    <dgm:pt modelId="{16AC2B5E-D57A-4A2A-8AC9-71B724ACEA6F}" type="parTrans" cxnId="{8E36BCAF-8960-42BC-BC37-84392B4FB3BB}">
      <dgm:prSet/>
      <dgm:spPr/>
      <dgm:t>
        <a:bodyPr/>
        <a:lstStyle/>
        <a:p>
          <a:endParaRPr lang="en-IN" sz="1000">
            <a:latin typeface="Arial" panose="020B0604020202020204" pitchFamily="34" charset="0"/>
            <a:cs typeface="Arial" panose="020B0604020202020204" pitchFamily="34" charset="0"/>
          </a:endParaRPr>
        </a:p>
      </dgm:t>
    </dgm:pt>
    <dgm:pt modelId="{148371C4-2A75-4136-ACEE-08AD99DAAD01}" type="sibTrans" cxnId="{8E36BCAF-8960-42BC-BC37-84392B4FB3BB}">
      <dgm:prSet/>
      <dgm:spPr/>
      <dgm:t>
        <a:bodyPr/>
        <a:lstStyle/>
        <a:p>
          <a:endParaRPr lang="en-IN" sz="1000">
            <a:latin typeface="Arial" panose="020B0604020202020204" pitchFamily="34" charset="0"/>
            <a:cs typeface="Arial" panose="020B0604020202020204" pitchFamily="34" charset="0"/>
          </a:endParaRPr>
        </a:p>
      </dgm:t>
    </dgm:pt>
    <dgm:pt modelId="{B4B975AB-4E93-4ACD-94A7-B9CDCA7ED576}">
      <dgm:prSet custT="1"/>
      <dgm:spPr/>
      <dgm:t>
        <a:bodyPr/>
        <a:lstStyle/>
        <a:p>
          <a:pPr algn="l"/>
          <a:r>
            <a:rPr lang="en-US" sz="1000" dirty="0">
              <a:latin typeface="Arial" panose="020B0604020202020204" pitchFamily="34" charset="0"/>
              <a:cs typeface="Arial" panose="020B0604020202020204" pitchFamily="34" charset="0"/>
            </a:rPr>
            <a:t>Validation of cleaning protocol </a:t>
          </a:r>
          <a:endParaRPr lang="en-IN" sz="1000" dirty="0">
            <a:latin typeface="Arial" panose="020B0604020202020204" pitchFamily="34" charset="0"/>
            <a:cs typeface="Arial" panose="020B0604020202020204" pitchFamily="34" charset="0"/>
          </a:endParaRPr>
        </a:p>
      </dgm:t>
    </dgm:pt>
    <dgm:pt modelId="{21976AF4-4A0B-40F9-887C-D2E7DFA8539E}" type="parTrans" cxnId="{2820360D-56A2-4109-9A3A-2AB087761649}">
      <dgm:prSet/>
      <dgm:spPr/>
      <dgm:t>
        <a:bodyPr/>
        <a:lstStyle/>
        <a:p>
          <a:endParaRPr lang="en-IN" sz="1000">
            <a:latin typeface="Arial" panose="020B0604020202020204" pitchFamily="34" charset="0"/>
            <a:cs typeface="Arial" panose="020B0604020202020204" pitchFamily="34" charset="0"/>
          </a:endParaRPr>
        </a:p>
      </dgm:t>
    </dgm:pt>
    <dgm:pt modelId="{040A0DCB-BC51-42CC-8534-CE9F0E511DC4}" type="sibTrans" cxnId="{2820360D-56A2-4109-9A3A-2AB087761649}">
      <dgm:prSet/>
      <dgm:spPr/>
      <dgm:t>
        <a:bodyPr/>
        <a:lstStyle/>
        <a:p>
          <a:endParaRPr lang="en-IN" sz="1000">
            <a:latin typeface="Arial" panose="020B0604020202020204" pitchFamily="34" charset="0"/>
            <a:cs typeface="Arial" panose="020B0604020202020204" pitchFamily="34" charset="0"/>
          </a:endParaRPr>
        </a:p>
      </dgm:t>
    </dgm:pt>
    <dgm:pt modelId="{DD8BEA28-7598-4123-AEF8-7B28BB4CCDAC}">
      <dgm:prSet custT="1"/>
      <dgm:spPr/>
      <dgm:t>
        <a:bodyPr/>
        <a:lstStyle/>
        <a:p>
          <a:pPr algn="l"/>
          <a:r>
            <a:rPr lang="en-US" sz="1000" dirty="0">
              <a:latin typeface="Arial" panose="020B0604020202020204" pitchFamily="34" charset="0"/>
              <a:cs typeface="Arial" panose="020B0604020202020204" pitchFamily="34" charset="0"/>
            </a:rPr>
            <a:t>Process validation </a:t>
          </a:r>
          <a:endParaRPr lang="en-IN" sz="1000" dirty="0">
            <a:latin typeface="Arial" panose="020B0604020202020204" pitchFamily="34" charset="0"/>
            <a:cs typeface="Arial" panose="020B0604020202020204" pitchFamily="34" charset="0"/>
          </a:endParaRPr>
        </a:p>
      </dgm:t>
    </dgm:pt>
    <dgm:pt modelId="{11CA6845-F4ED-42CB-975F-CD9D883A26E9}" type="parTrans" cxnId="{11C0308E-44A6-4CA8-9471-C320E463C006}">
      <dgm:prSet/>
      <dgm:spPr/>
      <dgm:t>
        <a:bodyPr/>
        <a:lstStyle/>
        <a:p>
          <a:endParaRPr lang="en-IN" sz="1000">
            <a:latin typeface="Arial" panose="020B0604020202020204" pitchFamily="34" charset="0"/>
            <a:cs typeface="Arial" panose="020B0604020202020204" pitchFamily="34" charset="0"/>
          </a:endParaRPr>
        </a:p>
      </dgm:t>
    </dgm:pt>
    <dgm:pt modelId="{453B8543-4F1A-458D-943A-F599DFDF3E2C}" type="sibTrans" cxnId="{11C0308E-44A6-4CA8-9471-C320E463C006}">
      <dgm:prSet/>
      <dgm:spPr/>
      <dgm:t>
        <a:bodyPr/>
        <a:lstStyle/>
        <a:p>
          <a:endParaRPr lang="en-IN" sz="1000">
            <a:latin typeface="Arial" panose="020B0604020202020204" pitchFamily="34" charset="0"/>
            <a:cs typeface="Arial" panose="020B0604020202020204" pitchFamily="34" charset="0"/>
          </a:endParaRPr>
        </a:p>
      </dgm:t>
    </dgm:pt>
    <dgm:pt modelId="{664F2CA0-6184-422F-A5D2-4FCC19EE21E6}">
      <dgm:prSet custT="1"/>
      <dgm:spPr/>
      <dgm:t>
        <a:bodyPr/>
        <a:lstStyle/>
        <a:p>
          <a:pPr algn="l"/>
          <a:r>
            <a:rPr lang="en-US" sz="1000" dirty="0">
              <a:latin typeface="Arial" panose="020B0604020202020204" pitchFamily="34" charset="0"/>
              <a:cs typeface="Arial" panose="020B0604020202020204" pitchFamily="34" charset="0"/>
            </a:rPr>
            <a:t>Finalization of reactor and equipment for commercial scale </a:t>
          </a:r>
          <a:endParaRPr lang="en-IN" sz="1000" dirty="0">
            <a:latin typeface="Arial" panose="020B0604020202020204" pitchFamily="34" charset="0"/>
            <a:cs typeface="Arial" panose="020B0604020202020204" pitchFamily="34" charset="0"/>
          </a:endParaRPr>
        </a:p>
      </dgm:t>
    </dgm:pt>
    <dgm:pt modelId="{B20DB000-3E72-4014-9336-E387565669E6}" type="parTrans" cxnId="{0C9AE528-1DF3-4AB6-980F-B631FAFF5932}">
      <dgm:prSet/>
      <dgm:spPr/>
      <dgm:t>
        <a:bodyPr/>
        <a:lstStyle/>
        <a:p>
          <a:endParaRPr lang="en-IN" sz="1000">
            <a:latin typeface="Arial" panose="020B0604020202020204" pitchFamily="34" charset="0"/>
            <a:cs typeface="Arial" panose="020B0604020202020204" pitchFamily="34" charset="0"/>
          </a:endParaRPr>
        </a:p>
      </dgm:t>
    </dgm:pt>
    <dgm:pt modelId="{B20475B3-B4FF-4832-8428-F8F8A95D6D1C}" type="sibTrans" cxnId="{0C9AE528-1DF3-4AB6-980F-B631FAFF5932}">
      <dgm:prSet/>
      <dgm:spPr/>
      <dgm:t>
        <a:bodyPr/>
        <a:lstStyle/>
        <a:p>
          <a:endParaRPr lang="en-IN" sz="1000">
            <a:latin typeface="Arial" panose="020B0604020202020204" pitchFamily="34" charset="0"/>
            <a:cs typeface="Arial" panose="020B0604020202020204" pitchFamily="34" charset="0"/>
          </a:endParaRPr>
        </a:p>
      </dgm:t>
    </dgm:pt>
    <dgm:pt modelId="{EF5BC5F7-9A6F-4E27-8286-9AF56E8BE629}">
      <dgm:prSet custT="1"/>
      <dgm:spPr/>
      <dgm:t>
        <a:bodyPr/>
        <a:lstStyle/>
        <a:p>
          <a:pPr algn="l"/>
          <a:r>
            <a:rPr lang="en-US" sz="1000" dirty="0">
              <a:latin typeface="Arial" panose="020B0604020202020204" pitchFamily="34" charset="0"/>
              <a:cs typeface="Arial" panose="020B0604020202020204" pitchFamily="34" charset="0"/>
            </a:rPr>
            <a:t>Stability studies </a:t>
          </a:r>
          <a:endParaRPr lang="en-IN" sz="1000" dirty="0">
            <a:latin typeface="Arial" panose="020B0604020202020204" pitchFamily="34" charset="0"/>
            <a:cs typeface="Arial" panose="020B0604020202020204" pitchFamily="34" charset="0"/>
          </a:endParaRPr>
        </a:p>
      </dgm:t>
    </dgm:pt>
    <dgm:pt modelId="{D0BA6F74-996F-4050-978C-C518FB069A88}" type="parTrans" cxnId="{0CCAB0E8-1250-49C8-897D-43FF5A455842}">
      <dgm:prSet/>
      <dgm:spPr/>
      <dgm:t>
        <a:bodyPr/>
        <a:lstStyle/>
        <a:p>
          <a:endParaRPr lang="en-IN" sz="1000">
            <a:latin typeface="Arial" panose="020B0604020202020204" pitchFamily="34" charset="0"/>
            <a:cs typeface="Arial" panose="020B0604020202020204" pitchFamily="34" charset="0"/>
          </a:endParaRPr>
        </a:p>
      </dgm:t>
    </dgm:pt>
    <dgm:pt modelId="{3682CF02-4667-4B37-B696-47161B26CFF1}" type="sibTrans" cxnId="{0CCAB0E8-1250-49C8-897D-43FF5A455842}">
      <dgm:prSet/>
      <dgm:spPr/>
      <dgm:t>
        <a:bodyPr/>
        <a:lstStyle/>
        <a:p>
          <a:endParaRPr lang="en-IN" sz="1000">
            <a:latin typeface="Arial" panose="020B0604020202020204" pitchFamily="34" charset="0"/>
            <a:cs typeface="Arial" panose="020B0604020202020204" pitchFamily="34" charset="0"/>
          </a:endParaRPr>
        </a:p>
      </dgm:t>
    </dgm:pt>
    <dgm:pt modelId="{2D81B28C-71A7-421A-9B18-DD2E96E84F9E}">
      <dgm:prSet custT="1"/>
      <dgm:spPr/>
      <dgm:t>
        <a:bodyPr/>
        <a:lstStyle/>
        <a:p>
          <a:pPr algn="l">
            <a:buFont typeface="Courier New" panose="02070309020205020404" pitchFamily="49" charset="0"/>
            <a:buChar char="o"/>
          </a:pPr>
          <a:r>
            <a:rPr lang="en-US" sz="1000" dirty="0">
              <a:latin typeface="Arial" panose="020B0604020202020204" pitchFamily="34" charset="0"/>
              <a:cs typeface="Arial" panose="020B0604020202020204" pitchFamily="34" charset="0"/>
            </a:rPr>
            <a:t>Analytical method development </a:t>
          </a:r>
        </a:p>
        <a:p>
          <a:pPr algn="l">
            <a:buNone/>
          </a:pPr>
          <a:endParaRPr lang="en-US" sz="1000" dirty="0">
            <a:latin typeface="Arial" panose="020B0604020202020204" pitchFamily="34" charset="0"/>
            <a:cs typeface="Arial" panose="020B0604020202020204" pitchFamily="34" charset="0"/>
          </a:endParaRPr>
        </a:p>
      </dgm:t>
    </dgm:pt>
    <dgm:pt modelId="{75C0C599-9EF0-4012-98B0-2CF1F96FB3F4}" type="parTrans" cxnId="{4BEB785E-C5DA-4E21-9EB3-F77ECCCDFEC5}">
      <dgm:prSet/>
      <dgm:spPr/>
      <dgm:t>
        <a:bodyPr/>
        <a:lstStyle/>
        <a:p>
          <a:endParaRPr lang="en-IN" sz="1000">
            <a:latin typeface="Arial" panose="020B0604020202020204" pitchFamily="34" charset="0"/>
            <a:cs typeface="Arial" panose="020B0604020202020204" pitchFamily="34" charset="0"/>
          </a:endParaRPr>
        </a:p>
      </dgm:t>
    </dgm:pt>
    <dgm:pt modelId="{F1211F59-6C4C-43BF-B84D-3959499674FE}" type="sibTrans" cxnId="{4BEB785E-C5DA-4E21-9EB3-F77ECCCDFEC5}">
      <dgm:prSet/>
      <dgm:spPr/>
      <dgm:t>
        <a:bodyPr/>
        <a:lstStyle/>
        <a:p>
          <a:endParaRPr lang="en-IN" sz="1000">
            <a:latin typeface="Arial" panose="020B0604020202020204" pitchFamily="34" charset="0"/>
            <a:cs typeface="Arial" panose="020B0604020202020204" pitchFamily="34" charset="0"/>
          </a:endParaRPr>
        </a:p>
      </dgm:t>
    </dgm:pt>
    <dgm:pt modelId="{0DA9E4BF-6F69-4E0A-BBDD-B91AE9BF9EA1}">
      <dgm:prSet custT="1"/>
      <dgm:spPr/>
      <dgm:t>
        <a:bodyPr/>
        <a:lstStyle/>
        <a:p>
          <a:pPr algn="l"/>
          <a:r>
            <a:rPr lang="en-US" sz="1000" dirty="0">
              <a:latin typeface="Arial" panose="020B0604020202020204" pitchFamily="34" charset="0"/>
              <a:cs typeface="Arial" panose="020B0604020202020204" pitchFamily="34" charset="0"/>
            </a:rPr>
            <a:t>Production planning </a:t>
          </a:r>
          <a:endParaRPr lang="en-IN" sz="1000" dirty="0">
            <a:latin typeface="Arial" panose="020B0604020202020204" pitchFamily="34" charset="0"/>
            <a:cs typeface="Arial" panose="020B0604020202020204" pitchFamily="34" charset="0"/>
          </a:endParaRPr>
        </a:p>
      </dgm:t>
    </dgm:pt>
    <dgm:pt modelId="{A05AFC98-1C1A-4E35-ADB8-11DED98CA2B7}" type="parTrans" cxnId="{C227AEA4-9192-430F-92EE-327484126A50}">
      <dgm:prSet/>
      <dgm:spPr/>
      <dgm:t>
        <a:bodyPr/>
        <a:lstStyle/>
        <a:p>
          <a:endParaRPr lang="en-IN" sz="1000">
            <a:latin typeface="Arial" panose="020B0604020202020204" pitchFamily="34" charset="0"/>
            <a:cs typeface="Arial" panose="020B0604020202020204" pitchFamily="34" charset="0"/>
          </a:endParaRPr>
        </a:p>
      </dgm:t>
    </dgm:pt>
    <dgm:pt modelId="{4101EC0E-6089-49FB-BE0A-40A362C0FB92}" type="sibTrans" cxnId="{C227AEA4-9192-430F-92EE-327484126A50}">
      <dgm:prSet/>
      <dgm:spPr/>
      <dgm:t>
        <a:bodyPr/>
        <a:lstStyle/>
        <a:p>
          <a:endParaRPr lang="en-IN" sz="1000">
            <a:latin typeface="Arial" panose="020B0604020202020204" pitchFamily="34" charset="0"/>
            <a:cs typeface="Arial" panose="020B0604020202020204" pitchFamily="34" charset="0"/>
          </a:endParaRPr>
        </a:p>
      </dgm:t>
    </dgm:pt>
    <dgm:pt modelId="{876370EE-7161-4908-B917-18B521AF76AD}">
      <dgm:prSet custT="1"/>
      <dgm:spPr/>
      <dgm:t>
        <a:bodyPr/>
        <a:lstStyle/>
        <a:p>
          <a:pPr algn="l"/>
          <a:r>
            <a:rPr lang="en-US" sz="1000" dirty="0">
              <a:latin typeface="Arial" panose="020B0604020202020204" pitchFamily="34" charset="0"/>
              <a:cs typeface="Arial" panose="020B0604020202020204" pitchFamily="34" charset="0"/>
            </a:rPr>
            <a:t>Basic engineering package preparation</a:t>
          </a:r>
          <a:endParaRPr lang="en-IN" sz="1000" dirty="0">
            <a:latin typeface="Arial" panose="020B0604020202020204" pitchFamily="34" charset="0"/>
            <a:cs typeface="Arial" panose="020B0604020202020204" pitchFamily="34" charset="0"/>
          </a:endParaRPr>
        </a:p>
      </dgm:t>
    </dgm:pt>
    <dgm:pt modelId="{0DD2A852-C31B-4919-B5C4-BA74DAE1DA16}" type="parTrans" cxnId="{0F008A9C-B394-44C8-ADE5-9DB1A024A5E1}">
      <dgm:prSet/>
      <dgm:spPr/>
      <dgm:t>
        <a:bodyPr/>
        <a:lstStyle/>
        <a:p>
          <a:endParaRPr lang="en-IN" sz="1000">
            <a:latin typeface="Arial" panose="020B0604020202020204" pitchFamily="34" charset="0"/>
            <a:cs typeface="Arial" panose="020B0604020202020204" pitchFamily="34" charset="0"/>
          </a:endParaRPr>
        </a:p>
      </dgm:t>
    </dgm:pt>
    <dgm:pt modelId="{53F85734-7493-47DA-B0C5-82FFEDD0127A}" type="sibTrans" cxnId="{0F008A9C-B394-44C8-ADE5-9DB1A024A5E1}">
      <dgm:prSet/>
      <dgm:spPr/>
      <dgm:t>
        <a:bodyPr/>
        <a:lstStyle/>
        <a:p>
          <a:endParaRPr lang="en-IN" sz="1000">
            <a:latin typeface="Arial" panose="020B0604020202020204" pitchFamily="34" charset="0"/>
            <a:cs typeface="Arial" panose="020B0604020202020204" pitchFamily="34" charset="0"/>
          </a:endParaRPr>
        </a:p>
      </dgm:t>
    </dgm:pt>
    <dgm:pt modelId="{CCD688B3-5AE3-4916-B268-C99E73570E0D}">
      <dgm:prSet custT="1"/>
      <dgm:spPr/>
      <dgm:t>
        <a:bodyPr/>
        <a:lstStyle/>
        <a:p>
          <a:pPr algn="l"/>
          <a:r>
            <a:rPr lang="en-US" sz="1000" dirty="0">
              <a:latin typeface="Arial" panose="020B0604020202020204" pitchFamily="34" charset="0"/>
              <a:cs typeface="Arial" panose="020B0604020202020204" pitchFamily="34" charset="0"/>
            </a:rPr>
            <a:t>Production efficiency improvement </a:t>
          </a:r>
          <a:endParaRPr lang="en-IN" sz="1000" dirty="0">
            <a:latin typeface="Arial" panose="020B0604020202020204" pitchFamily="34" charset="0"/>
            <a:cs typeface="Arial" panose="020B0604020202020204" pitchFamily="34" charset="0"/>
          </a:endParaRPr>
        </a:p>
      </dgm:t>
    </dgm:pt>
    <dgm:pt modelId="{4706267D-4AE4-4467-A9C4-37A2D82CB80A}" type="parTrans" cxnId="{52A78A69-BEF0-440C-88BD-2BA20EFADDF8}">
      <dgm:prSet/>
      <dgm:spPr/>
      <dgm:t>
        <a:bodyPr/>
        <a:lstStyle/>
        <a:p>
          <a:endParaRPr lang="en-IN" sz="1000">
            <a:latin typeface="Arial" panose="020B0604020202020204" pitchFamily="34" charset="0"/>
            <a:cs typeface="Arial" panose="020B0604020202020204" pitchFamily="34" charset="0"/>
          </a:endParaRPr>
        </a:p>
      </dgm:t>
    </dgm:pt>
    <dgm:pt modelId="{6EB2483F-C1CD-41CE-A838-A224D7350539}" type="sibTrans" cxnId="{52A78A69-BEF0-440C-88BD-2BA20EFADDF8}">
      <dgm:prSet/>
      <dgm:spPr/>
      <dgm:t>
        <a:bodyPr/>
        <a:lstStyle/>
        <a:p>
          <a:endParaRPr lang="en-IN" sz="1000">
            <a:latin typeface="Arial" panose="020B0604020202020204" pitchFamily="34" charset="0"/>
            <a:cs typeface="Arial" panose="020B0604020202020204" pitchFamily="34" charset="0"/>
          </a:endParaRPr>
        </a:p>
      </dgm:t>
    </dgm:pt>
    <dgm:pt modelId="{BE888687-5DA5-4935-80FF-2302962C2FCB}">
      <dgm:prSet custT="1"/>
      <dgm:spPr/>
      <dgm:t>
        <a:bodyPr/>
        <a:lstStyle/>
        <a:p>
          <a:pPr algn="l"/>
          <a:r>
            <a:rPr lang="en-US" sz="1000" dirty="0">
              <a:latin typeface="Arial" panose="020B0604020202020204" pitchFamily="34" charset="0"/>
              <a:cs typeface="Arial" panose="020B0604020202020204" pitchFamily="34" charset="0"/>
            </a:rPr>
            <a:t>Energy conservation </a:t>
          </a:r>
          <a:endParaRPr lang="en-IN" sz="1000" dirty="0">
            <a:latin typeface="Arial" panose="020B0604020202020204" pitchFamily="34" charset="0"/>
            <a:cs typeface="Arial" panose="020B0604020202020204" pitchFamily="34" charset="0"/>
          </a:endParaRPr>
        </a:p>
      </dgm:t>
    </dgm:pt>
    <dgm:pt modelId="{05042E78-5CC1-4F3D-8AE4-332BCAF93D80}" type="parTrans" cxnId="{D96336C0-AC1A-47F9-A85F-DF6D8A4FB018}">
      <dgm:prSet/>
      <dgm:spPr/>
      <dgm:t>
        <a:bodyPr/>
        <a:lstStyle/>
        <a:p>
          <a:endParaRPr lang="en-IN" sz="1000">
            <a:latin typeface="Arial" panose="020B0604020202020204" pitchFamily="34" charset="0"/>
            <a:cs typeface="Arial" panose="020B0604020202020204" pitchFamily="34" charset="0"/>
          </a:endParaRPr>
        </a:p>
      </dgm:t>
    </dgm:pt>
    <dgm:pt modelId="{3F43E862-71A8-4765-B89D-1B25C236557E}" type="sibTrans" cxnId="{D96336C0-AC1A-47F9-A85F-DF6D8A4FB018}">
      <dgm:prSet/>
      <dgm:spPr/>
      <dgm:t>
        <a:bodyPr/>
        <a:lstStyle/>
        <a:p>
          <a:endParaRPr lang="en-IN" sz="1000">
            <a:latin typeface="Arial" panose="020B0604020202020204" pitchFamily="34" charset="0"/>
            <a:cs typeface="Arial" panose="020B0604020202020204" pitchFamily="34" charset="0"/>
          </a:endParaRPr>
        </a:p>
      </dgm:t>
    </dgm:pt>
    <dgm:pt modelId="{50A468DD-1168-4522-9606-220E82C24B50}">
      <dgm:prSet custT="1"/>
      <dgm:spPr/>
      <dgm:t>
        <a:bodyPr/>
        <a:lstStyle/>
        <a:p>
          <a:pPr algn="l"/>
          <a:r>
            <a:rPr lang="en-US" sz="1000" dirty="0">
              <a:latin typeface="Arial" panose="020B0604020202020204" pitchFamily="34" charset="0"/>
              <a:cs typeface="Arial" panose="020B0604020202020204" pitchFamily="34" charset="0"/>
            </a:rPr>
            <a:t>Quality monitoring </a:t>
          </a:r>
          <a:endParaRPr lang="en-IN" sz="1000" dirty="0">
            <a:latin typeface="Arial" panose="020B0604020202020204" pitchFamily="34" charset="0"/>
            <a:cs typeface="Arial" panose="020B0604020202020204" pitchFamily="34" charset="0"/>
          </a:endParaRPr>
        </a:p>
      </dgm:t>
    </dgm:pt>
    <dgm:pt modelId="{6A353162-917C-4431-863E-94143E6280C9}" type="parTrans" cxnId="{64766C27-A032-4579-A89C-815FD290AA08}">
      <dgm:prSet/>
      <dgm:spPr/>
      <dgm:t>
        <a:bodyPr/>
        <a:lstStyle/>
        <a:p>
          <a:endParaRPr lang="en-IN" sz="1000">
            <a:latin typeface="Arial" panose="020B0604020202020204" pitchFamily="34" charset="0"/>
            <a:cs typeface="Arial" panose="020B0604020202020204" pitchFamily="34" charset="0"/>
          </a:endParaRPr>
        </a:p>
      </dgm:t>
    </dgm:pt>
    <dgm:pt modelId="{DED6F1BC-CD5C-4EB7-B60F-1B17041EC047}" type="sibTrans" cxnId="{64766C27-A032-4579-A89C-815FD290AA08}">
      <dgm:prSet/>
      <dgm:spPr/>
      <dgm:t>
        <a:bodyPr/>
        <a:lstStyle/>
        <a:p>
          <a:endParaRPr lang="en-IN" sz="1000">
            <a:latin typeface="Arial" panose="020B0604020202020204" pitchFamily="34" charset="0"/>
            <a:cs typeface="Arial" panose="020B0604020202020204" pitchFamily="34" charset="0"/>
          </a:endParaRPr>
        </a:p>
      </dgm:t>
    </dgm:pt>
    <dgm:pt modelId="{63741D84-9ACA-47E1-8DD9-CE5073C00737}">
      <dgm:prSet custT="1"/>
      <dgm:spPr/>
      <dgm:t>
        <a:bodyPr/>
        <a:lstStyle/>
        <a:p>
          <a:pPr algn="l"/>
          <a:r>
            <a:rPr lang="en-US" sz="1000" dirty="0">
              <a:latin typeface="Arial" panose="020B0604020202020204" pitchFamily="34" charset="0"/>
              <a:cs typeface="Arial" panose="020B0604020202020204" pitchFamily="34" charset="0"/>
            </a:rPr>
            <a:t>Quality monitoring </a:t>
          </a:r>
          <a:endParaRPr lang="en-IN" sz="1000" dirty="0">
            <a:latin typeface="Arial" panose="020B0604020202020204" pitchFamily="34" charset="0"/>
            <a:cs typeface="Arial" panose="020B0604020202020204" pitchFamily="34" charset="0"/>
          </a:endParaRPr>
        </a:p>
      </dgm:t>
    </dgm:pt>
    <dgm:pt modelId="{17E977E1-FE0A-4AA9-BAC1-EF830BC00060}" type="parTrans" cxnId="{B5458121-F45B-4981-A831-48A387CB97BE}">
      <dgm:prSet/>
      <dgm:spPr/>
      <dgm:t>
        <a:bodyPr/>
        <a:lstStyle/>
        <a:p>
          <a:endParaRPr lang="en-IN" sz="1000">
            <a:latin typeface="Arial" panose="020B0604020202020204" pitchFamily="34" charset="0"/>
            <a:cs typeface="Arial" panose="020B0604020202020204" pitchFamily="34" charset="0"/>
          </a:endParaRPr>
        </a:p>
      </dgm:t>
    </dgm:pt>
    <dgm:pt modelId="{ACA158A2-5B79-40B9-BA73-C6E5E9D9FE4F}" type="sibTrans" cxnId="{B5458121-F45B-4981-A831-48A387CB97BE}">
      <dgm:prSet/>
      <dgm:spPr/>
      <dgm:t>
        <a:bodyPr/>
        <a:lstStyle/>
        <a:p>
          <a:endParaRPr lang="en-IN" sz="1000">
            <a:latin typeface="Arial" panose="020B0604020202020204" pitchFamily="34" charset="0"/>
            <a:cs typeface="Arial" panose="020B0604020202020204" pitchFamily="34" charset="0"/>
          </a:endParaRPr>
        </a:p>
      </dgm:t>
    </dgm:pt>
    <dgm:pt modelId="{D9390039-51FD-46BF-B95E-07E961DD97E1}">
      <dgm:prSet custT="1"/>
      <dgm:spPr/>
      <dgm:t>
        <a:bodyPr/>
        <a:lstStyle/>
        <a:p>
          <a:pPr algn="l"/>
          <a:r>
            <a:rPr lang="en-US" sz="1000" dirty="0">
              <a:latin typeface="Arial" panose="020B0604020202020204" pitchFamily="34" charset="0"/>
              <a:cs typeface="Arial" panose="020B0604020202020204" pitchFamily="34" charset="0"/>
            </a:rPr>
            <a:t>HAZOP studies   </a:t>
          </a:r>
          <a:endParaRPr lang="en-IN" sz="1000" dirty="0">
            <a:latin typeface="Arial" panose="020B0604020202020204" pitchFamily="34" charset="0"/>
            <a:cs typeface="Arial" panose="020B0604020202020204" pitchFamily="34" charset="0"/>
          </a:endParaRPr>
        </a:p>
      </dgm:t>
    </dgm:pt>
    <dgm:pt modelId="{6EE7212B-5EE7-4151-B1DB-580A4EBD9543}" type="parTrans" cxnId="{B7FB18AE-345A-4507-BE05-15B910E19BEE}">
      <dgm:prSet/>
      <dgm:spPr/>
      <dgm:t>
        <a:bodyPr/>
        <a:lstStyle/>
        <a:p>
          <a:endParaRPr lang="en-IN" sz="1000">
            <a:latin typeface="Arial" panose="020B0604020202020204" pitchFamily="34" charset="0"/>
            <a:cs typeface="Arial" panose="020B0604020202020204" pitchFamily="34" charset="0"/>
          </a:endParaRPr>
        </a:p>
      </dgm:t>
    </dgm:pt>
    <dgm:pt modelId="{BC41FE3C-8966-42C1-94C4-F810E86730CA}" type="sibTrans" cxnId="{B7FB18AE-345A-4507-BE05-15B910E19BEE}">
      <dgm:prSet/>
      <dgm:spPr/>
      <dgm:t>
        <a:bodyPr/>
        <a:lstStyle/>
        <a:p>
          <a:endParaRPr lang="en-IN" sz="1000">
            <a:latin typeface="Arial" panose="020B0604020202020204" pitchFamily="34" charset="0"/>
            <a:cs typeface="Arial" panose="020B0604020202020204" pitchFamily="34" charset="0"/>
          </a:endParaRPr>
        </a:p>
      </dgm:t>
    </dgm:pt>
    <dgm:pt modelId="{53C2217E-96AC-40B9-AE30-3D76DD8692BC}">
      <dgm:prSet custT="1"/>
      <dgm:spPr/>
      <dgm:t>
        <a:bodyPr/>
        <a:lstStyle/>
        <a:p>
          <a:pPr algn="l"/>
          <a:r>
            <a:rPr lang="en-US" sz="1000" dirty="0">
              <a:latin typeface="Arial" panose="020B0604020202020204" pitchFamily="34" charset="0"/>
              <a:cs typeface="Arial" panose="020B0604020202020204" pitchFamily="34" charset="0"/>
            </a:rPr>
            <a:t>HAZOP studies  </a:t>
          </a:r>
          <a:endParaRPr lang="en-IN" sz="1000" dirty="0">
            <a:latin typeface="Arial" panose="020B0604020202020204" pitchFamily="34" charset="0"/>
            <a:cs typeface="Arial" panose="020B0604020202020204" pitchFamily="34" charset="0"/>
          </a:endParaRPr>
        </a:p>
      </dgm:t>
    </dgm:pt>
    <dgm:pt modelId="{5D825FBC-B4F9-4045-9CCD-999271E6219A}" type="parTrans" cxnId="{84D307BF-FDBA-4ECA-9674-7EA86B3DBE4B}">
      <dgm:prSet/>
      <dgm:spPr/>
      <dgm:t>
        <a:bodyPr/>
        <a:lstStyle/>
        <a:p>
          <a:endParaRPr lang="en-IN" sz="1000">
            <a:latin typeface="Arial" panose="020B0604020202020204" pitchFamily="34" charset="0"/>
            <a:cs typeface="Arial" panose="020B0604020202020204" pitchFamily="34" charset="0"/>
          </a:endParaRPr>
        </a:p>
      </dgm:t>
    </dgm:pt>
    <dgm:pt modelId="{4C121B33-5C88-4017-9580-9C1A7FF962D3}" type="sibTrans" cxnId="{84D307BF-FDBA-4ECA-9674-7EA86B3DBE4B}">
      <dgm:prSet/>
      <dgm:spPr/>
      <dgm:t>
        <a:bodyPr/>
        <a:lstStyle/>
        <a:p>
          <a:endParaRPr lang="en-IN" sz="1000">
            <a:latin typeface="Arial" panose="020B0604020202020204" pitchFamily="34" charset="0"/>
            <a:cs typeface="Arial" panose="020B0604020202020204" pitchFamily="34" charset="0"/>
          </a:endParaRPr>
        </a:p>
      </dgm:t>
    </dgm:pt>
    <dgm:pt modelId="{DD88AA62-BD71-43F6-87FF-A19D37C0DA09}">
      <dgm:prSet custT="1"/>
      <dgm:spPr/>
      <dgm:t>
        <a:bodyPr/>
        <a:lstStyle/>
        <a:p>
          <a:pPr algn="l"/>
          <a:r>
            <a:rPr lang="en-US" sz="1000" dirty="0">
              <a:latin typeface="Arial" panose="020B0604020202020204" pitchFamily="34" charset="0"/>
              <a:cs typeface="Arial" panose="020B0604020202020204" pitchFamily="34" charset="0"/>
            </a:rPr>
            <a:t>Finalization of Engineering &amp; administrative controls </a:t>
          </a:r>
          <a:endParaRPr lang="en-IN" sz="1000" dirty="0">
            <a:latin typeface="Arial" panose="020B0604020202020204" pitchFamily="34" charset="0"/>
            <a:cs typeface="Arial" panose="020B0604020202020204" pitchFamily="34" charset="0"/>
          </a:endParaRPr>
        </a:p>
      </dgm:t>
    </dgm:pt>
    <dgm:pt modelId="{58F2EB31-B8B1-49A8-8843-C98D3A88892B}" type="parTrans" cxnId="{3B53159C-F458-41AA-9A88-51ADE527E6E6}">
      <dgm:prSet/>
      <dgm:spPr/>
      <dgm:t>
        <a:bodyPr/>
        <a:lstStyle/>
        <a:p>
          <a:endParaRPr lang="en-IN" sz="1000">
            <a:latin typeface="Arial" panose="020B0604020202020204" pitchFamily="34" charset="0"/>
            <a:cs typeface="Arial" panose="020B0604020202020204" pitchFamily="34" charset="0"/>
          </a:endParaRPr>
        </a:p>
      </dgm:t>
    </dgm:pt>
    <dgm:pt modelId="{7BC5B156-062C-48C0-87B8-F11627B40C60}" type="sibTrans" cxnId="{3B53159C-F458-41AA-9A88-51ADE527E6E6}">
      <dgm:prSet/>
      <dgm:spPr/>
      <dgm:t>
        <a:bodyPr/>
        <a:lstStyle/>
        <a:p>
          <a:endParaRPr lang="en-IN" sz="1000">
            <a:latin typeface="Arial" panose="020B0604020202020204" pitchFamily="34" charset="0"/>
            <a:cs typeface="Arial" panose="020B0604020202020204" pitchFamily="34" charset="0"/>
          </a:endParaRPr>
        </a:p>
      </dgm:t>
    </dgm:pt>
    <dgm:pt modelId="{2FC73D38-A864-4E10-B729-24A0511AF615}">
      <dgm:prSet custT="1"/>
      <dgm:spPr/>
      <dgm:t>
        <a:bodyPr/>
        <a:lstStyle/>
        <a:p>
          <a:pPr algn="l"/>
          <a:r>
            <a:rPr lang="en-US" sz="1000" dirty="0">
              <a:latin typeface="Arial" panose="020B0604020202020204" pitchFamily="34" charset="0"/>
              <a:cs typeface="Arial" panose="020B0604020202020204" pitchFamily="34" charset="0"/>
            </a:rPr>
            <a:t>Defining </a:t>
          </a:r>
          <a:r>
            <a:rPr lang="en-US" sz="1000" dirty="0" err="1">
              <a:latin typeface="Arial" panose="020B0604020202020204" pitchFamily="34" charset="0"/>
              <a:cs typeface="Arial" panose="020B0604020202020204" pitchFamily="34" charset="0"/>
            </a:rPr>
            <a:t>LoP</a:t>
          </a:r>
          <a:endParaRPr lang="en-IN" sz="1000" dirty="0">
            <a:latin typeface="Arial" panose="020B0604020202020204" pitchFamily="34" charset="0"/>
            <a:cs typeface="Arial" panose="020B0604020202020204" pitchFamily="34" charset="0"/>
          </a:endParaRPr>
        </a:p>
      </dgm:t>
    </dgm:pt>
    <dgm:pt modelId="{75ECEC60-2594-4DED-AC59-90D9C74FA03C}" type="parTrans" cxnId="{B29AE284-69C0-4D94-8D0C-BA3EA9D3ED87}">
      <dgm:prSet/>
      <dgm:spPr/>
      <dgm:t>
        <a:bodyPr/>
        <a:lstStyle/>
        <a:p>
          <a:endParaRPr lang="en-IN" sz="1000">
            <a:latin typeface="Arial" panose="020B0604020202020204" pitchFamily="34" charset="0"/>
            <a:cs typeface="Arial" panose="020B0604020202020204" pitchFamily="34" charset="0"/>
          </a:endParaRPr>
        </a:p>
      </dgm:t>
    </dgm:pt>
    <dgm:pt modelId="{2CCFD86D-83AD-4BB6-B79A-A52D6E6CB946}" type="sibTrans" cxnId="{B29AE284-69C0-4D94-8D0C-BA3EA9D3ED87}">
      <dgm:prSet/>
      <dgm:spPr/>
      <dgm:t>
        <a:bodyPr/>
        <a:lstStyle/>
        <a:p>
          <a:endParaRPr lang="en-IN" sz="1000">
            <a:latin typeface="Arial" panose="020B0604020202020204" pitchFamily="34" charset="0"/>
            <a:cs typeface="Arial" panose="020B0604020202020204" pitchFamily="34" charset="0"/>
          </a:endParaRPr>
        </a:p>
      </dgm:t>
    </dgm:pt>
    <dgm:pt modelId="{83744A44-7FEA-420C-B0BD-A6C48CA7FF9A}" type="pres">
      <dgm:prSet presAssocID="{17E78A9E-665E-489D-BB66-CF692A19A2D3}" presName="Name0" presStyleCnt="0">
        <dgm:presLayoutVars>
          <dgm:chMax val="7"/>
          <dgm:chPref val="5"/>
          <dgm:dir/>
          <dgm:animOne val="branch"/>
          <dgm:animLvl val="lvl"/>
        </dgm:presLayoutVars>
      </dgm:prSet>
      <dgm:spPr/>
    </dgm:pt>
    <dgm:pt modelId="{08E9237B-53DB-4E95-8F37-995E91AF9EBC}" type="pres">
      <dgm:prSet presAssocID="{254141AD-134B-45D1-8D46-9AFC8FF6DF46}" presName="ChildAccent6" presStyleCnt="0"/>
      <dgm:spPr/>
    </dgm:pt>
    <dgm:pt modelId="{35DFA55A-49C1-4110-9E34-26AF1DB0B7F8}" type="pres">
      <dgm:prSet presAssocID="{254141AD-134B-45D1-8D46-9AFC8FF6DF46}" presName="ChildAccent" presStyleLbl="alignImgPlace1" presStyleIdx="0" presStyleCnt="6" custScaleX="90876" custScaleY="77408" custLinFactNeighborY="-10775"/>
      <dgm:spPr/>
    </dgm:pt>
    <dgm:pt modelId="{47AEFC98-41B6-44BD-9A30-DC3640478633}" type="pres">
      <dgm:prSet presAssocID="{254141AD-134B-45D1-8D46-9AFC8FF6DF46}" presName="Child6" presStyleLbl="revTx" presStyleIdx="0" presStyleCnt="0">
        <dgm:presLayoutVars>
          <dgm:chMax val="0"/>
          <dgm:chPref val="0"/>
          <dgm:bulletEnabled val="1"/>
        </dgm:presLayoutVars>
      </dgm:prSet>
      <dgm:spPr/>
    </dgm:pt>
    <dgm:pt modelId="{A1FC6FCE-2D0B-449B-927E-8C3F0591C975}" type="pres">
      <dgm:prSet presAssocID="{254141AD-134B-45D1-8D46-9AFC8FF6DF46}" presName="Parent6" presStyleLbl="node1" presStyleIdx="0" presStyleCnt="6">
        <dgm:presLayoutVars>
          <dgm:chMax val="2"/>
          <dgm:chPref val="1"/>
          <dgm:bulletEnabled val="1"/>
        </dgm:presLayoutVars>
      </dgm:prSet>
      <dgm:spPr/>
    </dgm:pt>
    <dgm:pt modelId="{97335062-AAF3-4A4D-A500-DFE82529F143}" type="pres">
      <dgm:prSet presAssocID="{CF02DC6B-5FE5-4660-A62B-7BF0886D481A}" presName="ChildAccent5" presStyleCnt="0"/>
      <dgm:spPr/>
    </dgm:pt>
    <dgm:pt modelId="{A01ADBC4-EB61-41E6-B874-9125073D3A6D}" type="pres">
      <dgm:prSet presAssocID="{CF02DC6B-5FE5-4660-A62B-7BF0886D481A}" presName="ChildAccent" presStyleLbl="alignImgPlace1" presStyleIdx="1" presStyleCnt="6" custScaleY="94910" custLinFactNeighborY="-3213"/>
      <dgm:spPr/>
    </dgm:pt>
    <dgm:pt modelId="{0D54D879-73A2-4761-9AD3-FCD46E3801AF}" type="pres">
      <dgm:prSet presAssocID="{CF02DC6B-5FE5-4660-A62B-7BF0886D481A}" presName="Child5" presStyleLbl="revTx" presStyleIdx="0" presStyleCnt="0">
        <dgm:presLayoutVars>
          <dgm:chMax val="0"/>
          <dgm:chPref val="0"/>
          <dgm:bulletEnabled val="1"/>
        </dgm:presLayoutVars>
      </dgm:prSet>
      <dgm:spPr/>
    </dgm:pt>
    <dgm:pt modelId="{2590CCA8-6D95-48F8-8EB9-85B2A9865DD2}" type="pres">
      <dgm:prSet presAssocID="{CF02DC6B-5FE5-4660-A62B-7BF0886D481A}" presName="Parent5" presStyleLbl="node1" presStyleIdx="1" presStyleCnt="6">
        <dgm:presLayoutVars>
          <dgm:chMax val="2"/>
          <dgm:chPref val="1"/>
          <dgm:bulletEnabled val="1"/>
        </dgm:presLayoutVars>
      </dgm:prSet>
      <dgm:spPr/>
    </dgm:pt>
    <dgm:pt modelId="{43D2BE17-3325-4AF9-B2EF-79812F1D9982}" type="pres">
      <dgm:prSet presAssocID="{A2B48184-1A2E-4B5B-8F27-2F1E3AFCFF89}" presName="ChildAccent4" presStyleCnt="0"/>
      <dgm:spPr/>
    </dgm:pt>
    <dgm:pt modelId="{CF77F6B6-D8E8-4B04-BEC5-627CB8838516}" type="pres">
      <dgm:prSet presAssocID="{A2B48184-1A2E-4B5B-8F27-2F1E3AFCFF89}" presName="ChildAccent" presStyleLbl="alignImgPlace1" presStyleIdx="2" presStyleCnt="6" custScaleY="100542" custLinFactNeighborY="478"/>
      <dgm:spPr/>
    </dgm:pt>
    <dgm:pt modelId="{A7D800B7-4150-4C2C-AD0D-7D339CD3489B}" type="pres">
      <dgm:prSet presAssocID="{A2B48184-1A2E-4B5B-8F27-2F1E3AFCFF89}" presName="Child4" presStyleLbl="revTx" presStyleIdx="0" presStyleCnt="0">
        <dgm:presLayoutVars>
          <dgm:chMax val="0"/>
          <dgm:chPref val="0"/>
          <dgm:bulletEnabled val="1"/>
        </dgm:presLayoutVars>
      </dgm:prSet>
      <dgm:spPr/>
    </dgm:pt>
    <dgm:pt modelId="{CE65DFCB-C594-4D75-AF0C-E0F452DC595B}" type="pres">
      <dgm:prSet presAssocID="{A2B48184-1A2E-4B5B-8F27-2F1E3AFCFF89}" presName="Parent4" presStyleLbl="node1" presStyleIdx="2" presStyleCnt="6">
        <dgm:presLayoutVars>
          <dgm:chMax val="2"/>
          <dgm:chPref val="1"/>
          <dgm:bulletEnabled val="1"/>
        </dgm:presLayoutVars>
      </dgm:prSet>
      <dgm:spPr/>
    </dgm:pt>
    <dgm:pt modelId="{7205606A-6380-4086-8320-FA2D3BEAAA81}" type="pres">
      <dgm:prSet presAssocID="{BFB49ACF-31FD-4C48-AE13-0C6A2A08CBFB}" presName="ChildAccent3" presStyleCnt="0"/>
      <dgm:spPr/>
    </dgm:pt>
    <dgm:pt modelId="{E20C5089-985F-443D-AD2B-1B0520C5D7E1}" type="pres">
      <dgm:prSet presAssocID="{BFB49ACF-31FD-4C48-AE13-0C6A2A08CBFB}" presName="ChildAccent" presStyleLbl="alignImgPlace1" presStyleIdx="3" presStyleCnt="6" custScaleY="115411" custLinFactNeighborY="8061"/>
      <dgm:spPr/>
    </dgm:pt>
    <dgm:pt modelId="{8C3E9280-327B-4010-9BC2-3492E85165EB}" type="pres">
      <dgm:prSet presAssocID="{BFB49ACF-31FD-4C48-AE13-0C6A2A08CBFB}" presName="Child3" presStyleLbl="revTx" presStyleIdx="0" presStyleCnt="0">
        <dgm:presLayoutVars>
          <dgm:chMax val="0"/>
          <dgm:chPref val="0"/>
          <dgm:bulletEnabled val="1"/>
        </dgm:presLayoutVars>
      </dgm:prSet>
      <dgm:spPr/>
    </dgm:pt>
    <dgm:pt modelId="{7BA578C3-0974-4E6B-BBAC-057E64EEF724}" type="pres">
      <dgm:prSet presAssocID="{BFB49ACF-31FD-4C48-AE13-0C6A2A08CBFB}" presName="Parent3" presStyleLbl="node1" presStyleIdx="3" presStyleCnt="6">
        <dgm:presLayoutVars>
          <dgm:chMax val="2"/>
          <dgm:chPref val="1"/>
          <dgm:bulletEnabled val="1"/>
        </dgm:presLayoutVars>
      </dgm:prSet>
      <dgm:spPr/>
    </dgm:pt>
    <dgm:pt modelId="{40383F3F-EBF2-47F1-9403-E1B3B79202A4}" type="pres">
      <dgm:prSet presAssocID="{6A6CD277-42B4-49CE-BA4A-4C53A2BA3078}" presName="ChildAccent2" presStyleCnt="0"/>
      <dgm:spPr/>
    </dgm:pt>
    <dgm:pt modelId="{6884E381-36D8-4512-9B72-A5CAF5AD60D1}" type="pres">
      <dgm:prSet presAssocID="{6A6CD277-42B4-49CE-BA4A-4C53A2BA3078}" presName="ChildAccent" presStyleLbl="alignImgPlace1" presStyleIdx="4" presStyleCnt="6" custScaleY="123278" custLinFactNeighborX="-2612" custLinFactNeighborY="13043"/>
      <dgm:spPr/>
    </dgm:pt>
    <dgm:pt modelId="{4757CC09-6C37-4FA1-B612-B2E364EBE82B}" type="pres">
      <dgm:prSet presAssocID="{6A6CD277-42B4-49CE-BA4A-4C53A2BA3078}" presName="Child2" presStyleLbl="revTx" presStyleIdx="0" presStyleCnt="0">
        <dgm:presLayoutVars>
          <dgm:chMax val="0"/>
          <dgm:chPref val="0"/>
          <dgm:bulletEnabled val="1"/>
        </dgm:presLayoutVars>
      </dgm:prSet>
      <dgm:spPr/>
    </dgm:pt>
    <dgm:pt modelId="{A8B013E0-4838-4CD9-B150-6647BE033D83}" type="pres">
      <dgm:prSet presAssocID="{6A6CD277-42B4-49CE-BA4A-4C53A2BA3078}" presName="Parent2" presStyleLbl="node1" presStyleIdx="4" presStyleCnt="6">
        <dgm:presLayoutVars>
          <dgm:chMax val="2"/>
          <dgm:chPref val="1"/>
          <dgm:bulletEnabled val="1"/>
        </dgm:presLayoutVars>
      </dgm:prSet>
      <dgm:spPr/>
    </dgm:pt>
    <dgm:pt modelId="{9590013C-5ABD-4957-AB5D-F4607C5C9446}" type="pres">
      <dgm:prSet presAssocID="{50F52D54-6B38-4F28-AB4A-E43271CD247E}" presName="ChildAccent1" presStyleCnt="0"/>
      <dgm:spPr/>
    </dgm:pt>
    <dgm:pt modelId="{4B07E32C-8083-4AE7-AB31-A58A39763371}" type="pres">
      <dgm:prSet presAssocID="{50F52D54-6B38-4F28-AB4A-E43271CD247E}" presName="ChildAccent" presStyleLbl="alignImgPlace1" presStyleIdx="5" presStyleCnt="6" custScaleX="96272" custScaleY="119963" custLinFactNeighborY="12540"/>
      <dgm:spPr/>
    </dgm:pt>
    <dgm:pt modelId="{C2759806-443D-4613-8CD1-A70A19319BC3}" type="pres">
      <dgm:prSet presAssocID="{50F52D54-6B38-4F28-AB4A-E43271CD247E}" presName="Child1" presStyleLbl="revTx" presStyleIdx="0" presStyleCnt="0">
        <dgm:presLayoutVars>
          <dgm:chMax val="0"/>
          <dgm:chPref val="0"/>
          <dgm:bulletEnabled val="1"/>
        </dgm:presLayoutVars>
      </dgm:prSet>
      <dgm:spPr/>
    </dgm:pt>
    <dgm:pt modelId="{E3BA83E8-F769-479B-B42C-F4E39206AE00}" type="pres">
      <dgm:prSet presAssocID="{50F52D54-6B38-4F28-AB4A-E43271CD247E}" presName="Parent1" presStyleLbl="node1" presStyleIdx="5" presStyleCnt="6">
        <dgm:presLayoutVars>
          <dgm:chMax val="2"/>
          <dgm:chPref val="1"/>
          <dgm:bulletEnabled val="1"/>
        </dgm:presLayoutVars>
      </dgm:prSet>
      <dgm:spPr/>
    </dgm:pt>
  </dgm:ptLst>
  <dgm:cxnLst>
    <dgm:cxn modelId="{7423D200-BB3A-4874-BD70-428A8C6D20B3}" type="presOf" srcId="{E0917AFC-437D-4D4D-AD63-047461C7402D}" destId="{CF77F6B6-D8E8-4B04-BEC5-627CB8838516}" srcOrd="0" destOrd="3" presId="urn:microsoft.com/office/officeart/2011/layout/InterconnectedBlockProcess"/>
    <dgm:cxn modelId="{853D4006-37C9-4834-9AA2-EB16ADBD2C23}" srcId="{6A6CD277-42B4-49CE-BA4A-4C53A2BA3078}" destId="{F10D0CAD-5465-4066-8FFA-69F2639B591B}" srcOrd="5" destOrd="0" parTransId="{1381BB47-80F7-47B2-B655-859428A4F6E4}" sibTransId="{5B866D5B-063D-4EA7-9EC6-54E04CE469F0}"/>
    <dgm:cxn modelId="{86C3CA07-5E99-4D2C-B645-E5C41FB51EE0}" type="presOf" srcId="{E0CC69C9-249A-47F3-BB23-DD327A8315B0}" destId="{4B07E32C-8083-4AE7-AB31-A58A39763371}" srcOrd="0" destOrd="0" presId="urn:microsoft.com/office/officeart/2011/layout/InterconnectedBlockProcess"/>
    <dgm:cxn modelId="{10E1E809-B6ED-4B7E-86C8-443111932520}" srcId="{17E78A9E-665E-489D-BB66-CF692A19A2D3}" destId="{50F52D54-6B38-4F28-AB4A-E43271CD247E}" srcOrd="0" destOrd="0" parTransId="{C6B8EF2D-A2C3-48F5-B3AB-D5BFEF1E6CEC}" sibTransId="{FB1739B6-57E4-4F65-A389-E0A58725B828}"/>
    <dgm:cxn modelId="{24B0720A-86B4-44C7-BD8F-67B2E8226565}" type="presOf" srcId="{876370EE-7161-4908-B917-18B521AF76AD}" destId="{A7D800B7-4150-4C2C-AD0D-7D339CD3489B}" srcOrd="1" destOrd="5" presId="urn:microsoft.com/office/officeart/2011/layout/InterconnectedBlockProcess"/>
    <dgm:cxn modelId="{C8FA4A0C-03D1-47CD-A224-F840110EE265}" srcId="{6A6CD277-42B4-49CE-BA4A-4C53A2BA3078}" destId="{45650EFF-B00F-4426-9088-A548BEE5FA2D}" srcOrd="6" destOrd="0" parTransId="{08E58942-7278-4182-9AD1-E11006AFA754}" sibTransId="{E97DC298-ABBA-4255-9E70-2783D9DCF70F}"/>
    <dgm:cxn modelId="{2820360D-56A2-4109-9A3A-2AB087761649}" srcId="{A2B48184-1A2E-4B5B-8F27-2F1E3AFCFF89}" destId="{B4B975AB-4E93-4ACD-94A7-B9CDCA7ED576}" srcOrd="4" destOrd="0" parTransId="{21976AF4-4A0B-40F9-887C-D2E7DFA8539E}" sibTransId="{040A0DCB-BC51-42CC-8534-CE9F0E511DC4}"/>
    <dgm:cxn modelId="{C9065D11-F396-40B5-B381-13151BE37B1A}" type="presOf" srcId="{2E382636-B3AC-45D7-9FC6-D53174F0BDBD}" destId="{C2759806-443D-4613-8CD1-A70A19319BC3}" srcOrd="1" destOrd="2" presId="urn:microsoft.com/office/officeart/2011/layout/InterconnectedBlockProcess"/>
    <dgm:cxn modelId="{FD377C14-18D4-4241-A2F9-B0E9150E7B71}" type="presOf" srcId="{F10D0CAD-5465-4066-8FFA-69F2639B591B}" destId="{4757CC09-6C37-4FA1-B612-B2E364EBE82B}" srcOrd="1" destOrd="5" presId="urn:microsoft.com/office/officeart/2011/layout/InterconnectedBlockProcess"/>
    <dgm:cxn modelId="{2F09A914-4F27-40D3-A4AE-CC9B98EBC3FE}" type="presOf" srcId="{664F2CA0-6184-422F-A5D2-4FCC19EE21E6}" destId="{A01ADBC4-EB61-41E6-B874-9125073D3A6D}" srcOrd="0" destOrd="1" presId="urn:microsoft.com/office/officeart/2011/layout/InterconnectedBlockProcess"/>
    <dgm:cxn modelId="{35088717-FA89-4E0F-8AEF-FF72F99F01BC}" type="presOf" srcId="{EF5BC5F7-9A6F-4E27-8286-9AF56E8BE629}" destId="{0D54D879-73A2-4761-9AD3-FCD46E3801AF}" srcOrd="1" destOrd="2" presId="urn:microsoft.com/office/officeart/2011/layout/InterconnectedBlockProcess"/>
    <dgm:cxn modelId="{76D3F718-64D9-4716-B9E3-892A3725032F}" type="presOf" srcId="{DD8BEA28-7598-4123-AEF8-7B28BB4CCDAC}" destId="{A01ADBC4-EB61-41E6-B874-9125073D3A6D}" srcOrd="0" destOrd="0" presId="urn:microsoft.com/office/officeart/2011/layout/InterconnectedBlockProcess"/>
    <dgm:cxn modelId="{9CEDBC19-BECD-49BB-BC24-BFAD4C724D4B}" srcId="{6A6CD277-42B4-49CE-BA4A-4C53A2BA3078}" destId="{9649DF0C-9A5E-4AC6-A451-978A23CA2DE6}" srcOrd="1" destOrd="0" parTransId="{A1B8C7EB-5EFE-4FA7-95F9-28CE59D6524C}" sibTransId="{0FAB304B-8CEE-4348-828F-5E39DDAE44DC}"/>
    <dgm:cxn modelId="{94BB8E20-0F39-4943-9884-875CCE270D7A}" type="presOf" srcId="{50F52D54-6B38-4F28-AB4A-E43271CD247E}" destId="{E3BA83E8-F769-479B-B42C-F4E39206AE00}" srcOrd="0" destOrd="0" presId="urn:microsoft.com/office/officeart/2011/layout/InterconnectedBlockProcess"/>
    <dgm:cxn modelId="{B5458121-F45B-4981-A831-48A387CB97BE}" srcId="{CF02DC6B-5FE5-4660-A62B-7BF0886D481A}" destId="{63741D84-9ACA-47E1-8DD9-CE5073C00737}" srcOrd="3" destOrd="0" parTransId="{17E977E1-FE0A-4AA9-BAC1-EF830BC00060}" sibTransId="{ACA158A2-5B79-40B9-BA73-C6E5E9D9FE4F}"/>
    <dgm:cxn modelId="{A15D1424-70DA-4F9A-B3C6-672C6FD3714F}" srcId="{BFB49ACF-31FD-4C48-AE13-0C6A2A08CBFB}" destId="{1FB96229-C72A-479C-A806-3F9BDDB380DF}" srcOrd="5" destOrd="0" parTransId="{236145AB-E1E6-4EFF-A505-4F9392414B79}" sibTransId="{4C585D87-66C3-46FA-8F23-99D41E2A3A81}"/>
    <dgm:cxn modelId="{5DB71327-22E1-46B9-874F-5DB7B5DD45CB}" type="presOf" srcId="{53C2217E-96AC-40B9-AE30-3D76DD8692BC}" destId="{A7D800B7-4150-4C2C-AD0D-7D339CD3489B}" srcOrd="1" destOrd="6" presId="urn:microsoft.com/office/officeart/2011/layout/InterconnectedBlockProcess"/>
    <dgm:cxn modelId="{64766C27-A032-4579-A89C-815FD290AA08}" srcId="{254141AD-134B-45D1-8D46-9AFC8FF6DF46}" destId="{50A468DD-1168-4522-9606-220E82C24B50}" srcOrd="3" destOrd="0" parTransId="{6A353162-917C-4431-863E-94143E6280C9}" sibTransId="{DED6F1BC-CD5C-4EB7-B60F-1B17041EC047}"/>
    <dgm:cxn modelId="{EA5C6428-4DCB-4014-B19A-0FD999090347}" type="presOf" srcId="{CCD688B3-5AE3-4916-B268-C99E73570E0D}" destId="{47AEFC98-41B6-44BD-9A30-DC3640478633}" srcOrd="1" destOrd="1" presId="urn:microsoft.com/office/officeart/2011/layout/InterconnectedBlockProcess"/>
    <dgm:cxn modelId="{0C9AE528-1DF3-4AB6-980F-B631FAFF5932}" srcId="{CF02DC6B-5FE5-4660-A62B-7BF0886D481A}" destId="{664F2CA0-6184-422F-A5D2-4FCC19EE21E6}" srcOrd="1" destOrd="0" parTransId="{B20DB000-3E72-4014-9336-E387565669E6}" sibTransId="{B20475B3-B4FF-4832-8428-F8F8A95D6D1C}"/>
    <dgm:cxn modelId="{F906AB2B-AE53-4E34-B890-11A04B528DF0}" type="presOf" srcId="{DD8BEA28-7598-4123-AEF8-7B28BB4CCDAC}" destId="{0D54D879-73A2-4761-9AD3-FCD46E3801AF}" srcOrd="1" destOrd="0" presId="urn:microsoft.com/office/officeart/2011/layout/InterconnectedBlockProcess"/>
    <dgm:cxn modelId="{9937162D-1BA6-427C-8857-D8AD98978CC4}" type="presOf" srcId="{9649DF0C-9A5E-4AC6-A451-978A23CA2DE6}" destId="{4757CC09-6C37-4FA1-B612-B2E364EBE82B}" srcOrd="1" destOrd="1" presId="urn:microsoft.com/office/officeart/2011/layout/InterconnectedBlockProcess"/>
    <dgm:cxn modelId="{2C227C2D-6DD1-4CDC-B1D6-FCF97E1886AC}" type="presOf" srcId="{B4B975AB-4E93-4ACD-94A7-B9CDCA7ED576}" destId="{CF77F6B6-D8E8-4B04-BEC5-627CB8838516}" srcOrd="0" destOrd="4" presId="urn:microsoft.com/office/officeart/2011/layout/InterconnectedBlockProcess"/>
    <dgm:cxn modelId="{005CA42F-89F4-4F99-87AC-8933738D1EE8}" type="presOf" srcId="{CEA45726-E2B2-4D6C-9EF4-38348EEE0887}" destId="{8C3E9280-327B-4010-9BC2-3492E85165EB}" srcOrd="1" destOrd="0" presId="urn:microsoft.com/office/officeart/2011/layout/InterconnectedBlockProcess"/>
    <dgm:cxn modelId="{DEC4C630-19B5-4806-9250-E36283ABAB58}" type="presOf" srcId="{80C50AB1-1B8E-4D0B-87CA-7F4C06E78EE9}" destId="{A7D800B7-4150-4C2C-AD0D-7D339CD3489B}" srcOrd="1" destOrd="0" presId="urn:microsoft.com/office/officeart/2011/layout/InterconnectedBlockProcess"/>
    <dgm:cxn modelId="{DEE35F34-8C4E-49AB-8DF1-D39702560D75}" type="presOf" srcId="{83C6C68C-1329-4425-9788-1592FAEE8CAA}" destId="{8C3E9280-327B-4010-9BC2-3492E85165EB}" srcOrd="1" destOrd="2" presId="urn:microsoft.com/office/officeart/2011/layout/InterconnectedBlockProcess"/>
    <dgm:cxn modelId="{B7E66B34-8BFF-4C96-AC4C-9DE32BC4FA45}" type="presOf" srcId="{C65EF424-E804-464C-9CF9-4C3E433B7DF2}" destId="{C2759806-443D-4613-8CD1-A70A19319BC3}" srcOrd="1" destOrd="3" presId="urn:microsoft.com/office/officeart/2011/layout/InterconnectedBlockProcess"/>
    <dgm:cxn modelId="{43924236-AC37-4453-A5A8-FE9520F3A666}" type="presOf" srcId="{CBF943EE-606A-478B-BEB1-9683EE19027C}" destId="{E20C5089-985F-443D-AD2B-1B0520C5D7E1}" srcOrd="0" destOrd="4" presId="urn:microsoft.com/office/officeart/2011/layout/InterconnectedBlockProcess"/>
    <dgm:cxn modelId="{350A5A37-6E89-4B87-92E5-896F788CA790}" type="presOf" srcId="{D9390039-51FD-46BF-B95E-07E961DD97E1}" destId="{8C3E9280-327B-4010-9BC2-3492E85165EB}" srcOrd="1" destOrd="7" presId="urn:microsoft.com/office/officeart/2011/layout/InterconnectedBlockProcess"/>
    <dgm:cxn modelId="{96BD3C39-82AC-4F4C-82C4-6E1D5C26A276}" type="presOf" srcId="{D7675003-0E96-4066-A3FB-C4EBD253A0C1}" destId="{6884E381-36D8-4512-9B72-A5CAF5AD60D1}" srcOrd="0" destOrd="4" presId="urn:microsoft.com/office/officeart/2011/layout/InterconnectedBlockProcess"/>
    <dgm:cxn modelId="{D82E993C-F0BC-4DFD-91BD-225D15DB4B9D}" type="presOf" srcId="{1BE68D4D-7D02-4759-B1D0-BA9F0BED1219}" destId="{4757CC09-6C37-4FA1-B612-B2E364EBE82B}" srcOrd="1" destOrd="3" presId="urn:microsoft.com/office/officeart/2011/layout/InterconnectedBlockProcess"/>
    <dgm:cxn modelId="{735C6040-6AC8-4250-B5C5-CAF0A8FB2A20}" type="presOf" srcId="{CEA45726-E2B2-4D6C-9EF4-38348EEE0887}" destId="{E20C5089-985F-443D-AD2B-1B0520C5D7E1}" srcOrd="0" destOrd="0" presId="urn:microsoft.com/office/officeart/2011/layout/InterconnectedBlockProcess"/>
    <dgm:cxn modelId="{4BEB785E-C5DA-4E21-9EB3-F77ECCCDFEC5}" srcId="{50F52D54-6B38-4F28-AB4A-E43271CD247E}" destId="{2D81B28C-71A7-421A-9B18-DD2E96E84F9E}" srcOrd="4" destOrd="0" parTransId="{75C0C599-9EF0-4012-98B0-2CF1F96FB3F4}" sibTransId="{F1211F59-6C4C-43BF-B84D-3959499674FE}"/>
    <dgm:cxn modelId="{445F5342-91D4-4911-80EF-4A147E293E4C}" type="presOf" srcId="{315DF51D-A741-4A7A-B11E-9EC020BE145C}" destId="{A7D800B7-4150-4C2C-AD0D-7D339CD3489B}" srcOrd="1" destOrd="2" presId="urn:microsoft.com/office/officeart/2011/layout/InterconnectedBlockProcess"/>
    <dgm:cxn modelId="{7857AD42-3055-4D90-AC6D-77189FD25874}" type="presOf" srcId="{1FB96229-C72A-479C-A806-3F9BDDB380DF}" destId="{E20C5089-985F-443D-AD2B-1B0520C5D7E1}" srcOrd="0" destOrd="5" presId="urn:microsoft.com/office/officeart/2011/layout/InterconnectedBlockProcess"/>
    <dgm:cxn modelId="{BD69B763-108F-487F-8C8A-242EBF79F679}" type="presOf" srcId="{904FAAFE-A09F-444F-882D-61B7211373E9}" destId="{4B07E32C-8083-4AE7-AB31-A58A39763371}" srcOrd="0" destOrd="1" presId="urn:microsoft.com/office/officeart/2011/layout/InterconnectedBlockProcess"/>
    <dgm:cxn modelId="{FFB52164-DA4F-4B84-8B9B-D8F5CA224817}" type="presOf" srcId="{BFB49ACF-31FD-4C48-AE13-0C6A2A08CBFB}" destId="{7BA578C3-0974-4E6B-BBAC-057E64EEF724}" srcOrd="0" destOrd="0" presId="urn:microsoft.com/office/officeart/2011/layout/InterconnectedBlockProcess"/>
    <dgm:cxn modelId="{4CAFFD64-8F34-4FF0-AF32-BFD4AE47F9E8}" type="presOf" srcId="{DD88AA62-BD71-43F6-87FF-A19D37C0DA09}" destId="{0D54D879-73A2-4761-9AD3-FCD46E3801AF}" srcOrd="1" destOrd="4" presId="urn:microsoft.com/office/officeart/2011/layout/InterconnectedBlockProcess"/>
    <dgm:cxn modelId="{47F0E045-8C72-4FE1-B109-ED6159B1AC12}" type="presOf" srcId="{6A6CD277-42B4-49CE-BA4A-4C53A2BA3078}" destId="{A8B013E0-4838-4CD9-B150-6647BE033D83}" srcOrd="0" destOrd="0" presId="urn:microsoft.com/office/officeart/2011/layout/InterconnectedBlockProcess"/>
    <dgm:cxn modelId="{E7170767-CC36-4C65-82B3-F9D3DF594607}" type="presOf" srcId="{B4B975AB-4E93-4ACD-94A7-B9CDCA7ED576}" destId="{A7D800B7-4150-4C2C-AD0D-7D339CD3489B}" srcOrd="1" destOrd="4" presId="urn:microsoft.com/office/officeart/2011/layout/InterconnectedBlockProcess"/>
    <dgm:cxn modelId="{5E2B3F47-4B97-410C-B69E-BEB18DDEC9CF}" srcId="{BFB49ACF-31FD-4C48-AE13-0C6A2A08CBFB}" destId="{CEA45726-E2B2-4D6C-9EF4-38348EEE0887}" srcOrd="0" destOrd="0" parTransId="{D2CA56DD-3621-43A5-8CF0-6D770F8DDAE2}" sibTransId="{4BD20366-963A-414B-A9C9-8D7091369DEB}"/>
    <dgm:cxn modelId="{035DD547-5BFC-4BAC-B5AF-7359F11C5FF3}" type="presOf" srcId="{2704A1A8-54C3-40FC-85C4-DA10109932A0}" destId="{E20C5089-985F-443D-AD2B-1B0520C5D7E1}" srcOrd="0" destOrd="6" presId="urn:microsoft.com/office/officeart/2011/layout/InterconnectedBlockProcess"/>
    <dgm:cxn modelId="{52A78A69-BEF0-440C-88BD-2BA20EFADDF8}" srcId="{254141AD-134B-45D1-8D46-9AFC8FF6DF46}" destId="{CCD688B3-5AE3-4916-B268-C99E73570E0D}" srcOrd="1" destOrd="0" parTransId="{4706267D-4AE4-4467-A9C4-37A2D82CB80A}" sibTransId="{6EB2483F-C1CD-41CE-A838-A224D7350539}"/>
    <dgm:cxn modelId="{C942246A-25F8-4BC6-ACD9-D3F470B8CB61}" srcId="{50F52D54-6B38-4F28-AB4A-E43271CD247E}" destId="{C65EF424-E804-464C-9CF9-4C3E433B7DF2}" srcOrd="3" destOrd="0" parTransId="{B8DCD94B-15F5-45F6-ABFE-4675ED4EBD95}" sibTransId="{4E3AA78E-2360-4B88-A476-3B22601ABDFB}"/>
    <dgm:cxn modelId="{61F72F4A-89B5-4951-B122-83CB6832360A}" type="presOf" srcId="{2DA62D71-E5E0-43D7-B222-961273AAE018}" destId="{E20C5089-985F-443D-AD2B-1B0520C5D7E1}" srcOrd="0" destOrd="1" presId="urn:microsoft.com/office/officeart/2011/layout/InterconnectedBlockProcess"/>
    <dgm:cxn modelId="{3309CA6E-35FC-41C9-B0D8-FA2D6D2A6425}" type="presOf" srcId="{50A468DD-1168-4522-9606-220E82C24B50}" destId="{47AEFC98-41B6-44BD-9A30-DC3640478633}" srcOrd="1" destOrd="3" presId="urn:microsoft.com/office/officeart/2011/layout/InterconnectedBlockProcess"/>
    <dgm:cxn modelId="{9E73504F-E628-4497-BEF5-E460EEEC5D94}" type="presOf" srcId="{0DA9E4BF-6F69-4E0A-BBDD-B91AE9BF9EA1}" destId="{35DFA55A-49C1-4110-9E34-26AF1DB0B7F8}" srcOrd="0" destOrd="0" presId="urn:microsoft.com/office/officeart/2011/layout/InterconnectedBlockProcess"/>
    <dgm:cxn modelId="{F5257A4F-62C5-46DF-8817-B7F818BEFEAA}" type="presOf" srcId="{80C50AB1-1B8E-4D0B-87CA-7F4C06E78EE9}" destId="{CF77F6B6-D8E8-4B04-BEC5-627CB8838516}" srcOrd="0" destOrd="0" presId="urn:microsoft.com/office/officeart/2011/layout/InterconnectedBlockProcess"/>
    <dgm:cxn modelId="{1FEA844F-76A4-459C-8FAF-F793817D2667}" type="presOf" srcId="{83C6C68C-1329-4425-9788-1592FAEE8CAA}" destId="{E20C5089-985F-443D-AD2B-1B0520C5D7E1}" srcOrd="0" destOrd="2" presId="urn:microsoft.com/office/officeart/2011/layout/InterconnectedBlockProcess"/>
    <dgm:cxn modelId="{FAB15750-1947-4882-9FA4-8EBF60182D06}" srcId="{50F52D54-6B38-4F28-AB4A-E43271CD247E}" destId="{2E382636-B3AC-45D7-9FC6-D53174F0BDBD}" srcOrd="2" destOrd="0" parTransId="{B388C915-F4A0-44AF-BE69-7BB722DD7475}" sibTransId="{F445F153-71A6-44F7-8AAE-FEBAD12DF0E0}"/>
    <dgm:cxn modelId="{42C53771-B5BB-4C1E-9392-D5AE8D7F9B5C}" type="presOf" srcId="{D9390039-51FD-46BF-B95E-07E961DD97E1}" destId="{E20C5089-985F-443D-AD2B-1B0520C5D7E1}" srcOrd="0" destOrd="7" presId="urn:microsoft.com/office/officeart/2011/layout/InterconnectedBlockProcess"/>
    <dgm:cxn modelId="{9F984D53-2E99-49A5-BCFB-C7550FACD76F}" type="presOf" srcId="{CCD688B3-5AE3-4916-B268-C99E73570E0D}" destId="{35DFA55A-49C1-4110-9E34-26AF1DB0B7F8}" srcOrd="0" destOrd="1" presId="urn:microsoft.com/office/officeart/2011/layout/InterconnectedBlockProcess"/>
    <dgm:cxn modelId="{A091F774-5F20-44AA-8EF8-A3D041848838}" type="presOf" srcId="{1BE68D4D-7D02-4759-B1D0-BA9F0BED1219}" destId="{6884E381-36D8-4512-9B72-A5CAF5AD60D1}" srcOrd="0" destOrd="3" presId="urn:microsoft.com/office/officeart/2011/layout/InterconnectedBlockProcess"/>
    <dgm:cxn modelId="{019E2D76-CC06-4213-A226-F9BE0BE9F0FA}" type="presOf" srcId="{DD88AA62-BD71-43F6-87FF-A19D37C0DA09}" destId="{A01ADBC4-EB61-41E6-B874-9125073D3A6D}" srcOrd="0" destOrd="4" presId="urn:microsoft.com/office/officeart/2011/layout/InterconnectedBlockProcess"/>
    <dgm:cxn modelId="{FEEF9C58-5443-4F56-89D4-C92053232007}" srcId="{17E78A9E-665E-489D-BB66-CF692A19A2D3}" destId="{BFB49ACF-31FD-4C48-AE13-0C6A2A08CBFB}" srcOrd="2" destOrd="0" parTransId="{95FF0E8A-D9F6-4BB0-8E17-3287E69518BA}" sibTransId="{2B9D44BF-3A7A-4B18-A4F9-6C49127E3A60}"/>
    <dgm:cxn modelId="{0A56497C-3F14-49C4-AB42-E0FFC843D9DC}" type="presOf" srcId="{D5B09276-670E-4338-A189-EF9CF9D53EFD}" destId="{E20C5089-985F-443D-AD2B-1B0520C5D7E1}" srcOrd="0" destOrd="3" presId="urn:microsoft.com/office/officeart/2011/layout/InterconnectedBlockProcess"/>
    <dgm:cxn modelId="{8A983A7E-FA43-4784-951F-27017879FA35}" type="presOf" srcId="{BE888687-5DA5-4935-80FF-2302962C2FCB}" destId="{35DFA55A-49C1-4110-9E34-26AF1DB0B7F8}" srcOrd="0" destOrd="2" presId="urn:microsoft.com/office/officeart/2011/layout/InterconnectedBlockProcess"/>
    <dgm:cxn modelId="{41019B80-2796-41E9-B0B8-98D03F059972}" type="presOf" srcId="{FF09F718-5221-4576-993B-626B23AEE58C}" destId="{6884E381-36D8-4512-9B72-A5CAF5AD60D1}" srcOrd="0" destOrd="2" presId="urn:microsoft.com/office/officeart/2011/layout/InterconnectedBlockProcess"/>
    <dgm:cxn modelId="{F898D483-87D2-4568-99DE-A95328745DFE}" type="presOf" srcId="{EF5BC5F7-9A6F-4E27-8286-9AF56E8BE629}" destId="{A01ADBC4-EB61-41E6-B874-9125073D3A6D}" srcOrd="0" destOrd="2" presId="urn:microsoft.com/office/officeart/2011/layout/InterconnectedBlockProcess"/>
    <dgm:cxn modelId="{B29AE284-69C0-4D94-8D0C-BA3EA9D3ED87}" srcId="{CF02DC6B-5FE5-4660-A62B-7BF0886D481A}" destId="{2FC73D38-A864-4E10-B729-24A0511AF615}" srcOrd="5" destOrd="0" parTransId="{75ECEC60-2594-4DED-AC59-90D9C74FA03C}" sibTransId="{2CCFD86D-83AD-4BB6-B79A-A52D6E6CB946}"/>
    <dgm:cxn modelId="{4C27928D-9A53-4523-8B9B-F196D48DE17C}" srcId="{17E78A9E-665E-489D-BB66-CF692A19A2D3}" destId="{CF02DC6B-5FE5-4660-A62B-7BF0886D481A}" srcOrd="4" destOrd="0" parTransId="{20DB61D4-1EB5-4F11-AB5C-E164B353B602}" sibTransId="{EAB2B37F-D00C-4B9F-91B3-EFD8AA2E8243}"/>
    <dgm:cxn modelId="{11C0308E-44A6-4CA8-9471-C320E463C006}" srcId="{CF02DC6B-5FE5-4660-A62B-7BF0886D481A}" destId="{DD8BEA28-7598-4123-AEF8-7B28BB4CCDAC}" srcOrd="0" destOrd="0" parTransId="{11CA6845-F4ED-42CB-975F-CD9D883A26E9}" sibTransId="{453B8543-4F1A-458D-943A-F599DFDF3E2C}"/>
    <dgm:cxn modelId="{0AD0858E-D42B-4488-9616-33DF2EC62933}" type="presOf" srcId="{D5B09276-670E-4338-A189-EF9CF9D53EFD}" destId="{8C3E9280-327B-4010-9BC2-3492E85165EB}" srcOrd="1" destOrd="3" presId="urn:microsoft.com/office/officeart/2011/layout/InterconnectedBlockProcess"/>
    <dgm:cxn modelId="{BDF8F494-F085-4A7D-A62A-7BF9CC936064}" srcId="{50F52D54-6B38-4F28-AB4A-E43271CD247E}" destId="{E0CC69C9-249A-47F3-BB23-DD327A8315B0}" srcOrd="0" destOrd="0" parTransId="{D2A2C647-D475-4923-883D-916319B34F6B}" sibTransId="{C62FC4A3-528D-43BF-B65E-372CFE6B6193}"/>
    <dgm:cxn modelId="{0795B797-B68E-4764-98F2-0DE739F38C0A}" type="presOf" srcId="{53C2217E-96AC-40B9-AE30-3D76DD8692BC}" destId="{CF77F6B6-D8E8-4B04-BEC5-627CB8838516}" srcOrd="0" destOrd="6" presId="urn:microsoft.com/office/officeart/2011/layout/InterconnectedBlockProcess"/>
    <dgm:cxn modelId="{CC7F7398-C0AF-447F-9C91-AF1B132B93DE}" type="presOf" srcId="{45650EFF-B00F-4426-9088-A548BEE5FA2D}" destId="{6884E381-36D8-4512-9B72-A5CAF5AD60D1}" srcOrd="0" destOrd="6" presId="urn:microsoft.com/office/officeart/2011/layout/InterconnectedBlockProcess"/>
    <dgm:cxn modelId="{3B53159C-F458-41AA-9A88-51ADE527E6E6}" srcId="{CF02DC6B-5FE5-4660-A62B-7BF0886D481A}" destId="{DD88AA62-BD71-43F6-87FF-A19D37C0DA09}" srcOrd="4" destOrd="0" parTransId="{58F2EB31-B8B1-49A8-8843-C98D3A88892B}" sibTransId="{7BC5B156-062C-48C0-87B8-F11627B40C60}"/>
    <dgm:cxn modelId="{0F008A9C-B394-44C8-ADE5-9DB1A024A5E1}" srcId="{A2B48184-1A2E-4B5B-8F27-2F1E3AFCFF89}" destId="{876370EE-7161-4908-B917-18B521AF76AD}" srcOrd="5" destOrd="0" parTransId="{0DD2A852-C31B-4919-B5C4-BA74DAE1DA16}" sibTransId="{53F85734-7493-47DA-B0C5-82FFEDD0127A}"/>
    <dgm:cxn modelId="{6AC9B49E-DEBA-4EE0-9FA5-D129F8987ECF}" type="presOf" srcId="{E0CC69C9-249A-47F3-BB23-DD327A8315B0}" destId="{C2759806-443D-4613-8CD1-A70A19319BC3}" srcOrd="1" destOrd="0" presId="urn:microsoft.com/office/officeart/2011/layout/InterconnectedBlockProcess"/>
    <dgm:cxn modelId="{249325A1-AF09-48C9-BC0E-242C569F65D5}" type="presOf" srcId="{81A64EE1-C07A-41F4-A866-AB264D58018E}" destId="{A7D800B7-4150-4C2C-AD0D-7D339CD3489B}" srcOrd="1" destOrd="1" presId="urn:microsoft.com/office/officeart/2011/layout/InterconnectedBlockProcess"/>
    <dgm:cxn modelId="{C227AEA4-9192-430F-92EE-327484126A50}" srcId="{254141AD-134B-45D1-8D46-9AFC8FF6DF46}" destId="{0DA9E4BF-6F69-4E0A-BBDD-B91AE9BF9EA1}" srcOrd="0" destOrd="0" parTransId="{A05AFC98-1C1A-4E35-ADB8-11DED98CA2B7}" sibTransId="{4101EC0E-6089-49FB-BE0A-40A362C0FB92}"/>
    <dgm:cxn modelId="{AA3924A5-1CFF-430F-85FF-585A83DBE944}" type="presOf" srcId="{45650EFF-B00F-4426-9088-A548BEE5FA2D}" destId="{4757CC09-6C37-4FA1-B612-B2E364EBE82B}" srcOrd="1" destOrd="6" presId="urn:microsoft.com/office/officeart/2011/layout/InterconnectedBlockProcess"/>
    <dgm:cxn modelId="{9EABB9A6-5D23-48A9-8946-C7256E79517E}" srcId="{6A6CD277-42B4-49CE-BA4A-4C53A2BA3078}" destId="{FF09F718-5221-4576-993B-626B23AEE58C}" srcOrd="2" destOrd="0" parTransId="{01875288-5A6E-4862-8624-4CE3DE555B95}" sibTransId="{2FF526C5-1CD1-45CA-959F-F32859101B16}"/>
    <dgm:cxn modelId="{8F78D4A8-0F8C-4CFF-8FA5-3B16FD91F9B5}" type="presOf" srcId="{2E382636-B3AC-45D7-9FC6-D53174F0BDBD}" destId="{4B07E32C-8083-4AE7-AB31-A58A39763371}" srcOrd="0" destOrd="2" presId="urn:microsoft.com/office/officeart/2011/layout/InterconnectedBlockProcess"/>
    <dgm:cxn modelId="{D6C7DFAA-FF6A-487C-AD00-23BD532567AD}" srcId="{A2B48184-1A2E-4B5B-8F27-2F1E3AFCFF89}" destId="{315DF51D-A741-4A7A-B11E-9EC020BE145C}" srcOrd="2" destOrd="0" parTransId="{26741AF7-5E0B-425E-9F45-F773AF7B1494}" sibTransId="{7FB06676-8A2E-4EE9-A759-044994EE43CC}"/>
    <dgm:cxn modelId="{17380DAC-21CC-4420-A705-D957AC06C9EF}" type="presOf" srcId="{2D81B28C-71A7-421A-9B18-DD2E96E84F9E}" destId="{4B07E32C-8083-4AE7-AB31-A58A39763371}" srcOrd="0" destOrd="4" presId="urn:microsoft.com/office/officeart/2011/layout/InterconnectedBlockProcess"/>
    <dgm:cxn modelId="{7D8156AC-1006-4EC8-A4F5-EAD89B537E84}" type="presOf" srcId="{1FB96229-C72A-479C-A806-3F9BDDB380DF}" destId="{8C3E9280-327B-4010-9BC2-3492E85165EB}" srcOrd="1" destOrd="5" presId="urn:microsoft.com/office/officeart/2011/layout/InterconnectedBlockProcess"/>
    <dgm:cxn modelId="{B7FB18AE-345A-4507-BE05-15B910E19BEE}" srcId="{BFB49ACF-31FD-4C48-AE13-0C6A2A08CBFB}" destId="{D9390039-51FD-46BF-B95E-07E961DD97E1}" srcOrd="7" destOrd="0" parTransId="{6EE7212B-5EE7-4151-B1DB-580A4EBD9543}" sibTransId="{BC41FE3C-8966-42C1-94C4-F810E86730CA}"/>
    <dgm:cxn modelId="{D75F1DAE-293C-430E-837C-B94AD4622721}" type="presOf" srcId="{63741D84-9ACA-47E1-8DD9-CE5073C00737}" destId="{0D54D879-73A2-4761-9AD3-FCD46E3801AF}" srcOrd="1" destOrd="3" presId="urn:microsoft.com/office/officeart/2011/layout/InterconnectedBlockProcess"/>
    <dgm:cxn modelId="{8E36BCAF-8960-42BC-BC37-84392B4FB3BB}" srcId="{A2B48184-1A2E-4B5B-8F27-2F1E3AFCFF89}" destId="{E0917AFC-437D-4D4D-AD63-047461C7402D}" srcOrd="3" destOrd="0" parTransId="{16AC2B5E-D57A-4A2A-8AC9-71B724ACEA6F}" sibTransId="{148371C4-2A75-4136-ACEE-08AD99DAAD01}"/>
    <dgm:cxn modelId="{F56522B2-81CF-4D1A-8CB2-E14433D335F6}" srcId="{BFB49ACF-31FD-4C48-AE13-0C6A2A08CBFB}" destId="{CBF943EE-606A-478B-BEB1-9683EE19027C}" srcOrd="4" destOrd="0" parTransId="{64F63700-782B-4FFD-B092-B9E909517961}" sibTransId="{3A02A91E-268C-4B36-9A1A-8FCDCE6BF66C}"/>
    <dgm:cxn modelId="{9FF26EB2-3589-457A-A600-D2AE9CC2D8A6}" type="presOf" srcId="{F10D0CAD-5465-4066-8FFA-69F2639B591B}" destId="{6884E381-36D8-4512-9B72-A5CAF5AD60D1}" srcOrd="0" destOrd="5" presId="urn:microsoft.com/office/officeart/2011/layout/InterconnectedBlockProcess"/>
    <dgm:cxn modelId="{22953AB4-9264-431F-B2B4-0896461D4F77}" type="presOf" srcId="{C65EF424-E804-464C-9CF9-4C3E433B7DF2}" destId="{4B07E32C-8083-4AE7-AB31-A58A39763371}" srcOrd="0" destOrd="3" presId="urn:microsoft.com/office/officeart/2011/layout/InterconnectedBlockProcess"/>
    <dgm:cxn modelId="{6FA83BB5-0811-4883-8265-DBD79F8FA021}" srcId="{BFB49ACF-31FD-4C48-AE13-0C6A2A08CBFB}" destId="{2DA62D71-E5E0-43D7-B222-961273AAE018}" srcOrd="1" destOrd="0" parTransId="{87F42483-AA5A-4F66-8B10-3CEFE93A8E7C}" sibTransId="{FBE6616D-6DC4-4197-A322-333BF844C1A3}"/>
    <dgm:cxn modelId="{AE76D0B8-1BAF-44D2-9233-88CA7608FA83}" srcId="{BFB49ACF-31FD-4C48-AE13-0C6A2A08CBFB}" destId="{D5B09276-670E-4338-A189-EF9CF9D53EFD}" srcOrd="3" destOrd="0" parTransId="{36ADFEE9-9BDF-4910-BB15-7918806E9C0E}" sibTransId="{CAA6F9D5-DBC9-4D79-AFBE-53EFF5C3D28C}"/>
    <dgm:cxn modelId="{5A15FAB8-DDF1-40D1-91D7-17A98B29052C}" type="presOf" srcId="{2FC73D38-A864-4E10-B729-24A0511AF615}" destId="{0D54D879-73A2-4761-9AD3-FCD46E3801AF}" srcOrd="1" destOrd="5" presId="urn:microsoft.com/office/officeart/2011/layout/InterconnectedBlockProcess"/>
    <dgm:cxn modelId="{9AE705BB-02AE-45BC-814C-E0C279EC0AE2}" type="presOf" srcId="{9649DF0C-9A5E-4AC6-A451-978A23CA2DE6}" destId="{6884E381-36D8-4512-9B72-A5CAF5AD60D1}" srcOrd="0" destOrd="1" presId="urn:microsoft.com/office/officeart/2011/layout/InterconnectedBlockProcess"/>
    <dgm:cxn modelId="{C75E1EBB-B665-4B58-B73A-AD931ABAD170}" srcId="{17E78A9E-665E-489D-BB66-CF692A19A2D3}" destId="{6A6CD277-42B4-49CE-BA4A-4C53A2BA3078}" srcOrd="1" destOrd="0" parTransId="{C1F8A1AA-AF57-451A-B735-2C40BCBBA1E9}" sibTransId="{AB2653D4-AB12-41AF-9656-2E2CC6E71E9E}"/>
    <dgm:cxn modelId="{17D978BD-C8A0-49A3-946E-6600EC4B2747}" type="presOf" srcId="{BE888687-5DA5-4935-80FF-2302962C2FCB}" destId="{47AEFC98-41B6-44BD-9A30-DC3640478633}" srcOrd="1" destOrd="2" presId="urn:microsoft.com/office/officeart/2011/layout/InterconnectedBlockProcess"/>
    <dgm:cxn modelId="{368803BF-C856-4698-AF9B-70DCC6B7BA26}" type="presOf" srcId="{D7675003-0E96-4066-A3FB-C4EBD253A0C1}" destId="{4757CC09-6C37-4FA1-B612-B2E364EBE82B}" srcOrd="1" destOrd="4" presId="urn:microsoft.com/office/officeart/2011/layout/InterconnectedBlockProcess"/>
    <dgm:cxn modelId="{84D307BF-FDBA-4ECA-9674-7EA86B3DBE4B}" srcId="{A2B48184-1A2E-4B5B-8F27-2F1E3AFCFF89}" destId="{53C2217E-96AC-40B9-AE30-3D76DD8692BC}" srcOrd="6" destOrd="0" parTransId="{5D825FBC-B4F9-4045-9CCD-999271E6219A}" sibTransId="{4C121B33-5C88-4017-9580-9C1A7FF962D3}"/>
    <dgm:cxn modelId="{D96336C0-AC1A-47F9-A85F-DF6D8A4FB018}" srcId="{254141AD-134B-45D1-8D46-9AFC8FF6DF46}" destId="{BE888687-5DA5-4935-80FF-2302962C2FCB}" srcOrd="2" destOrd="0" parTransId="{05042E78-5CC1-4F3D-8AE4-332BCAF93D80}" sibTransId="{3F43E862-71A8-4765-B89D-1B25C236557E}"/>
    <dgm:cxn modelId="{686F10C1-8290-4DB4-AB40-757C4631756F}" type="presOf" srcId="{CF02DC6B-5FE5-4660-A62B-7BF0886D481A}" destId="{2590CCA8-6D95-48F8-8EB9-85B2A9865DD2}" srcOrd="0" destOrd="0" presId="urn:microsoft.com/office/officeart/2011/layout/InterconnectedBlockProcess"/>
    <dgm:cxn modelId="{F1864DC3-4716-4DC5-9E75-99CE5374555C}" type="presOf" srcId="{2704A1A8-54C3-40FC-85C4-DA10109932A0}" destId="{8C3E9280-327B-4010-9BC2-3492E85165EB}" srcOrd="1" destOrd="6" presId="urn:microsoft.com/office/officeart/2011/layout/InterconnectedBlockProcess"/>
    <dgm:cxn modelId="{CA6A2FC9-1655-45BA-868D-889C71258472}" srcId="{17E78A9E-665E-489D-BB66-CF692A19A2D3}" destId="{254141AD-134B-45D1-8D46-9AFC8FF6DF46}" srcOrd="5" destOrd="0" parTransId="{5E986700-EC46-48DD-AC42-6E327C3D6B79}" sibTransId="{931F24A5-DEAC-4AB1-BE0A-FDE5BC5C09A4}"/>
    <dgm:cxn modelId="{52CA9BC9-EA64-400C-A049-A3575382365C}" srcId="{6A6CD277-42B4-49CE-BA4A-4C53A2BA3078}" destId="{D7675003-0E96-4066-A3FB-C4EBD253A0C1}" srcOrd="4" destOrd="0" parTransId="{858EF530-2D0A-4718-9E97-D3C4733C6117}" sibTransId="{83735826-6924-4D2A-ADB4-8B7C9F2C3590}"/>
    <dgm:cxn modelId="{F7C8BCCA-0DB9-4542-8CE7-904A949A94B1}" type="presOf" srcId="{25CF412B-A1DC-4F68-81B1-C236077BC11A}" destId="{6884E381-36D8-4512-9B72-A5CAF5AD60D1}" srcOrd="0" destOrd="0" presId="urn:microsoft.com/office/officeart/2011/layout/InterconnectedBlockProcess"/>
    <dgm:cxn modelId="{32748FD2-1F1B-456B-9CCD-D9006706B63E}" type="presOf" srcId="{2FC73D38-A864-4E10-B729-24A0511AF615}" destId="{A01ADBC4-EB61-41E6-B874-9125073D3A6D}" srcOrd="0" destOrd="5" presId="urn:microsoft.com/office/officeart/2011/layout/InterconnectedBlockProcess"/>
    <dgm:cxn modelId="{AD45E2D3-E934-4C9D-90D5-4D9265F5B694}" srcId="{50F52D54-6B38-4F28-AB4A-E43271CD247E}" destId="{904FAAFE-A09F-444F-882D-61B7211373E9}" srcOrd="1" destOrd="0" parTransId="{3868DA99-9175-4D80-87BA-BAC5F52725EA}" sibTransId="{F28C6C2F-2D51-4641-B7B3-08D461438B02}"/>
    <dgm:cxn modelId="{3F9586D4-B27F-40DB-9902-76C65D6ADFB8}" type="presOf" srcId="{E0917AFC-437D-4D4D-AD63-047461C7402D}" destId="{A7D800B7-4150-4C2C-AD0D-7D339CD3489B}" srcOrd="1" destOrd="3" presId="urn:microsoft.com/office/officeart/2011/layout/InterconnectedBlockProcess"/>
    <dgm:cxn modelId="{2DF314D5-4C42-44EF-B14A-15ED6C033DCC}" type="presOf" srcId="{876370EE-7161-4908-B917-18B521AF76AD}" destId="{CF77F6B6-D8E8-4B04-BEC5-627CB8838516}" srcOrd="0" destOrd="5" presId="urn:microsoft.com/office/officeart/2011/layout/InterconnectedBlockProcess"/>
    <dgm:cxn modelId="{200220D8-6A5B-4A27-A973-A224EBE1C33D}" srcId="{BFB49ACF-31FD-4C48-AE13-0C6A2A08CBFB}" destId="{2704A1A8-54C3-40FC-85C4-DA10109932A0}" srcOrd="6" destOrd="0" parTransId="{339ED985-135E-4A86-91BA-F4FB6A3ACDEC}" sibTransId="{F1D0D9C6-975D-4082-B9B0-338392ABCFFE}"/>
    <dgm:cxn modelId="{10DAE6DC-C89E-4BB0-A01A-561982E7391D}" srcId="{6A6CD277-42B4-49CE-BA4A-4C53A2BA3078}" destId="{25CF412B-A1DC-4F68-81B1-C236077BC11A}" srcOrd="0" destOrd="0" parTransId="{3B6130A2-AD78-4828-8E36-130CB910D730}" sibTransId="{487DA167-939E-464F-9EC6-05336B582EF3}"/>
    <dgm:cxn modelId="{5CB969DD-70B2-4D4F-B1AD-F757159E2701}" type="presOf" srcId="{904FAAFE-A09F-444F-882D-61B7211373E9}" destId="{C2759806-443D-4613-8CD1-A70A19319BC3}" srcOrd="1" destOrd="1" presId="urn:microsoft.com/office/officeart/2011/layout/InterconnectedBlockProcess"/>
    <dgm:cxn modelId="{58F66CE1-3DB7-4BB0-A301-261C97371B88}" type="presOf" srcId="{81A64EE1-C07A-41F4-A866-AB264D58018E}" destId="{CF77F6B6-D8E8-4B04-BEC5-627CB8838516}" srcOrd="0" destOrd="1" presId="urn:microsoft.com/office/officeart/2011/layout/InterconnectedBlockProcess"/>
    <dgm:cxn modelId="{01D33DE3-FAC6-4BA9-ACDD-F04F4A49D0B7}" type="presOf" srcId="{2DA62D71-E5E0-43D7-B222-961273AAE018}" destId="{8C3E9280-327B-4010-9BC2-3492E85165EB}" srcOrd="1" destOrd="1" presId="urn:microsoft.com/office/officeart/2011/layout/InterconnectedBlockProcess"/>
    <dgm:cxn modelId="{ED7E93E4-CBC4-4EB6-85FB-0A93EE1A801C}" type="presOf" srcId="{0DA9E4BF-6F69-4E0A-BBDD-B91AE9BF9EA1}" destId="{47AEFC98-41B6-44BD-9A30-DC3640478633}" srcOrd="1" destOrd="0" presId="urn:microsoft.com/office/officeart/2011/layout/InterconnectedBlockProcess"/>
    <dgm:cxn modelId="{200523E8-5695-4E6B-B411-E1F7D6CBE9D5}" type="presOf" srcId="{63741D84-9ACA-47E1-8DD9-CE5073C00737}" destId="{A01ADBC4-EB61-41E6-B874-9125073D3A6D}" srcOrd="0" destOrd="3" presId="urn:microsoft.com/office/officeart/2011/layout/InterconnectedBlockProcess"/>
    <dgm:cxn modelId="{0CCAB0E8-1250-49C8-897D-43FF5A455842}" srcId="{CF02DC6B-5FE5-4660-A62B-7BF0886D481A}" destId="{EF5BC5F7-9A6F-4E27-8286-9AF56E8BE629}" srcOrd="2" destOrd="0" parTransId="{D0BA6F74-996F-4050-978C-C518FB069A88}" sibTransId="{3682CF02-4667-4B37-B696-47161B26CFF1}"/>
    <dgm:cxn modelId="{1323B8E8-8755-4A6F-BF2A-2A94948C5209}" srcId="{17E78A9E-665E-489D-BB66-CF692A19A2D3}" destId="{A2B48184-1A2E-4B5B-8F27-2F1E3AFCFF89}" srcOrd="3" destOrd="0" parTransId="{10FCFB62-583A-4147-853F-B59A20D2C2C5}" sibTransId="{581F51F0-942C-4AD9-95AF-8B785EB60369}"/>
    <dgm:cxn modelId="{DE4FADF0-7E05-4CC0-B467-8E8B72CBA2AA}" type="presOf" srcId="{FF09F718-5221-4576-993B-626B23AEE58C}" destId="{4757CC09-6C37-4FA1-B612-B2E364EBE82B}" srcOrd="1" destOrd="2" presId="urn:microsoft.com/office/officeart/2011/layout/InterconnectedBlockProcess"/>
    <dgm:cxn modelId="{CFAA3AF1-F673-470A-83FF-CB3E667AB902}" type="presOf" srcId="{315DF51D-A741-4A7A-B11E-9EC020BE145C}" destId="{CF77F6B6-D8E8-4B04-BEC5-627CB8838516}" srcOrd="0" destOrd="2" presId="urn:microsoft.com/office/officeart/2011/layout/InterconnectedBlockProcess"/>
    <dgm:cxn modelId="{A9B8CEF3-73B1-4075-AC9C-379C6F8EC733}" type="presOf" srcId="{17E78A9E-665E-489D-BB66-CF692A19A2D3}" destId="{83744A44-7FEA-420C-B0BD-A6C48CA7FF9A}" srcOrd="0" destOrd="0" presId="urn:microsoft.com/office/officeart/2011/layout/InterconnectedBlockProcess"/>
    <dgm:cxn modelId="{D5AF82F4-0EE8-4704-BE8C-6A7B0651F326}" type="presOf" srcId="{50A468DD-1168-4522-9606-220E82C24B50}" destId="{35DFA55A-49C1-4110-9E34-26AF1DB0B7F8}" srcOrd="0" destOrd="3" presId="urn:microsoft.com/office/officeart/2011/layout/InterconnectedBlockProcess"/>
    <dgm:cxn modelId="{1BEAE9F4-ED0E-4A2F-B90A-68B388F0868E}" srcId="{A2B48184-1A2E-4B5B-8F27-2F1E3AFCFF89}" destId="{81A64EE1-C07A-41F4-A866-AB264D58018E}" srcOrd="1" destOrd="0" parTransId="{AD368168-6613-4E5B-91DB-A6002BA672C4}" sibTransId="{DE784FA5-A2C3-4E1B-98D3-2CECBB940EFC}"/>
    <dgm:cxn modelId="{36798CF5-E94E-48AF-B2EE-F9E31518E709}" type="presOf" srcId="{CBF943EE-606A-478B-BEB1-9683EE19027C}" destId="{8C3E9280-327B-4010-9BC2-3492E85165EB}" srcOrd="1" destOrd="4" presId="urn:microsoft.com/office/officeart/2011/layout/InterconnectedBlockProcess"/>
    <dgm:cxn modelId="{D058B9F5-5B6C-426D-83B5-F5C47D435D16}" srcId="{6A6CD277-42B4-49CE-BA4A-4C53A2BA3078}" destId="{1BE68D4D-7D02-4759-B1D0-BA9F0BED1219}" srcOrd="3" destOrd="0" parTransId="{751BCA39-675B-4386-850E-C92FBA8C6EE2}" sibTransId="{DE2679E6-7849-4FE0-BD83-453C0C030AF4}"/>
    <dgm:cxn modelId="{278ED0F5-2EE0-46C8-AF94-B57DB89991C1}" type="presOf" srcId="{A2B48184-1A2E-4B5B-8F27-2F1E3AFCFF89}" destId="{CE65DFCB-C594-4D75-AF0C-E0F452DC595B}" srcOrd="0" destOrd="0" presId="urn:microsoft.com/office/officeart/2011/layout/InterconnectedBlockProcess"/>
    <dgm:cxn modelId="{E2686EF8-FB8B-474A-9FA2-E827B7007A3B}" type="presOf" srcId="{25CF412B-A1DC-4F68-81B1-C236077BC11A}" destId="{4757CC09-6C37-4FA1-B612-B2E364EBE82B}" srcOrd="1" destOrd="0" presId="urn:microsoft.com/office/officeart/2011/layout/InterconnectedBlockProcess"/>
    <dgm:cxn modelId="{3DE785F8-35F1-486A-9741-2B854AA5F42A}" type="presOf" srcId="{254141AD-134B-45D1-8D46-9AFC8FF6DF46}" destId="{A1FC6FCE-2D0B-449B-927E-8C3F0591C975}" srcOrd="0" destOrd="0" presId="urn:microsoft.com/office/officeart/2011/layout/InterconnectedBlockProcess"/>
    <dgm:cxn modelId="{3F929EF8-4868-4622-BC1B-7F903521002B}" type="presOf" srcId="{664F2CA0-6184-422F-A5D2-4FCC19EE21E6}" destId="{0D54D879-73A2-4761-9AD3-FCD46E3801AF}" srcOrd="1" destOrd="1" presId="urn:microsoft.com/office/officeart/2011/layout/InterconnectedBlockProcess"/>
    <dgm:cxn modelId="{65D83AFB-B868-4ED8-93FE-9608FA8CF064}" type="presOf" srcId="{2D81B28C-71A7-421A-9B18-DD2E96E84F9E}" destId="{C2759806-443D-4613-8CD1-A70A19319BC3}" srcOrd="1" destOrd="4" presId="urn:microsoft.com/office/officeart/2011/layout/InterconnectedBlockProcess"/>
    <dgm:cxn modelId="{DAC2A4FE-5109-48DF-9485-A1544D94A4FC}" srcId="{BFB49ACF-31FD-4C48-AE13-0C6A2A08CBFB}" destId="{83C6C68C-1329-4425-9788-1592FAEE8CAA}" srcOrd="2" destOrd="0" parTransId="{2B55533B-B739-48A3-80FB-746E835DA5B7}" sibTransId="{BA0A2554-9A39-4819-B0D6-8D7ADBF93C21}"/>
    <dgm:cxn modelId="{CE28EFFE-81BB-4603-9573-AA36F6A63A42}" srcId="{A2B48184-1A2E-4B5B-8F27-2F1E3AFCFF89}" destId="{80C50AB1-1B8E-4D0B-87CA-7F4C06E78EE9}" srcOrd="0" destOrd="0" parTransId="{2DE870C5-6F1A-4D91-8FC2-297043C520D7}" sibTransId="{496AE878-0C52-4FDE-94F8-44538899AA23}"/>
    <dgm:cxn modelId="{937E3BBB-A1CD-4DB2-8A2E-45852700F1F8}" type="presParOf" srcId="{83744A44-7FEA-420C-B0BD-A6C48CA7FF9A}" destId="{08E9237B-53DB-4E95-8F37-995E91AF9EBC}" srcOrd="0" destOrd="0" presId="urn:microsoft.com/office/officeart/2011/layout/InterconnectedBlockProcess"/>
    <dgm:cxn modelId="{096DEA85-E6FF-4942-9CB0-568506E4376A}" type="presParOf" srcId="{08E9237B-53DB-4E95-8F37-995E91AF9EBC}" destId="{35DFA55A-49C1-4110-9E34-26AF1DB0B7F8}" srcOrd="0" destOrd="0" presId="urn:microsoft.com/office/officeart/2011/layout/InterconnectedBlockProcess"/>
    <dgm:cxn modelId="{13395137-29BC-42AB-8CBA-A34B4B7DD969}" type="presParOf" srcId="{83744A44-7FEA-420C-B0BD-A6C48CA7FF9A}" destId="{47AEFC98-41B6-44BD-9A30-DC3640478633}" srcOrd="1" destOrd="0" presId="urn:microsoft.com/office/officeart/2011/layout/InterconnectedBlockProcess"/>
    <dgm:cxn modelId="{9A350919-CD23-4CB0-B16D-0734AE1D0AE5}" type="presParOf" srcId="{83744A44-7FEA-420C-B0BD-A6C48CA7FF9A}" destId="{A1FC6FCE-2D0B-449B-927E-8C3F0591C975}" srcOrd="2" destOrd="0" presId="urn:microsoft.com/office/officeart/2011/layout/InterconnectedBlockProcess"/>
    <dgm:cxn modelId="{431ADC08-4C9A-45B1-BBB9-0D99B5891030}" type="presParOf" srcId="{83744A44-7FEA-420C-B0BD-A6C48CA7FF9A}" destId="{97335062-AAF3-4A4D-A500-DFE82529F143}" srcOrd="3" destOrd="0" presId="urn:microsoft.com/office/officeart/2011/layout/InterconnectedBlockProcess"/>
    <dgm:cxn modelId="{EA312A73-3BA6-4598-BE01-91186A9534EE}" type="presParOf" srcId="{97335062-AAF3-4A4D-A500-DFE82529F143}" destId="{A01ADBC4-EB61-41E6-B874-9125073D3A6D}" srcOrd="0" destOrd="0" presId="urn:microsoft.com/office/officeart/2011/layout/InterconnectedBlockProcess"/>
    <dgm:cxn modelId="{5F114011-174D-4ACC-92EE-0C696659CDB5}" type="presParOf" srcId="{83744A44-7FEA-420C-B0BD-A6C48CA7FF9A}" destId="{0D54D879-73A2-4761-9AD3-FCD46E3801AF}" srcOrd="4" destOrd="0" presId="urn:microsoft.com/office/officeart/2011/layout/InterconnectedBlockProcess"/>
    <dgm:cxn modelId="{45946446-D468-4B74-8647-8C017B0E8269}" type="presParOf" srcId="{83744A44-7FEA-420C-B0BD-A6C48CA7FF9A}" destId="{2590CCA8-6D95-48F8-8EB9-85B2A9865DD2}" srcOrd="5" destOrd="0" presId="urn:microsoft.com/office/officeart/2011/layout/InterconnectedBlockProcess"/>
    <dgm:cxn modelId="{9271D77B-8A4B-41CD-ABAC-43059A5BB361}" type="presParOf" srcId="{83744A44-7FEA-420C-B0BD-A6C48CA7FF9A}" destId="{43D2BE17-3325-4AF9-B2EF-79812F1D9982}" srcOrd="6" destOrd="0" presId="urn:microsoft.com/office/officeart/2011/layout/InterconnectedBlockProcess"/>
    <dgm:cxn modelId="{ADF0D017-E3B9-4568-AD9A-452E1C98FA1B}" type="presParOf" srcId="{43D2BE17-3325-4AF9-B2EF-79812F1D9982}" destId="{CF77F6B6-D8E8-4B04-BEC5-627CB8838516}" srcOrd="0" destOrd="0" presId="urn:microsoft.com/office/officeart/2011/layout/InterconnectedBlockProcess"/>
    <dgm:cxn modelId="{FBFE3D4E-07F7-4EF7-970C-C17D082152DF}" type="presParOf" srcId="{83744A44-7FEA-420C-B0BD-A6C48CA7FF9A}" destId="{A7D800B7-4150-4C2C-AD0D-7D339CD3489B}" srcOrd="7" destOrd="0" presId="urn:microsoft.com/office/officeart/2011/layout/InterconnectedBlockProcess"/>
    <dgm:cxn modelId="{886A8E19-755F-4360-8ED1-9E83E05DE6C4}" type="presParOf" srcId="{83744A44-7FEA-420C-B0BD-A6C48CA7FF9A}" destId="{CE65DFCB-C594-4D75-AF0C-E0F452DC595B}" srcOrd="8" destOrd="0" presId="urn:microsoft.com/office/officeart/2011/layout/InterconnectedBlockProcess"/>
    <dgm:cxn modelId="{B409E22B-96E5-435F-A985-05737234204E}" type="presParOf" srcId="{83744A44-7FEA-420C-B0BD-A6C48CA7FF9A}" destId="{7205606A-6380-4086-8320-FA2D3BEAAA81}" srcOrd="9" destOrd="0" presId="urn:microsoft.com/office/officeart/2011/layout/InterconnectedBlockProcess"/>
    <dgm:cxn modelId="{B36B932F-07C8-4466-AF48-62ECE210E72F}" type="presParOf" srcId="{7205606A-6380-4086-8320-FA2D3BEAAA81}" destId="{E20C5089-985F-443D-AD2B-1B0520C5D7E1}" srcOrd="0" destOrd="0" presId="urn:microsoft.com/office/officeart/2011/layout/InterconnectedBlockProcess"/>
    <dgm:cxn modelId="{4A47B556-87E9-4445-9E6C-2EF5ABCAB6EB}" type="presParOf" srcId="{83744A44-7FEA-420C-B0BD-A6C48CA7FF9A}" destId="{8C3E9280-327B-4010-9BC2-3492E85165EB}" srcOrd="10" destOrd="0" presId="urn:microsoft.com/office/officeart/2011/layout/InterconnectedBlockProcess"/>
    <dgm:cxn modelId="{2BC2941A-0B9A-4411-A4BB-10FE9897C320}" type="presParOf" srcId="{83744A44-7FEA-420C-B0BD-A6C48CA7FF9A}" destId="{7BA578C3-0974-4E6B-BBAC-057E64EEF724}" srcOrd="11" destOrd="0" presId="urn:microsoft.com/office/officeart/2011/layout/InterconnectedBlockProcess"/>
    <dgm:cxn modelId="{E7E7744F-9141-4ED0-BE85-65936ADBB6C0}" type="presParOf" srcId="{83744A44-7FEA-420C-B0BD-A6C48CA7FF9A}" destId="{40383F3F-EBF2-47F1-9403-E1B3B79202A4}" srcOrd="12" destOrd="0" presId="urn:microsoft.com/office/officeart/2011/layout/InterconnectedBlockProcess"/>
    <dgm:cxn modelId="{FABD4D98-0483-4060-B45D-5BF01DBCFED0}" type="presParOf" srcId="{40383F3F-EBF2-47F1-9403-E1B3B79202A4}" destId="{6884E381-36D8-4512-9B72-A5CAF5AD60D1}" srcOrd="0" destOrd="0" presId="urn:microsoft.com/office/officeart/2011/layout/InterconnectedBlockProcess"/>
    <dgm:cxn modelId="{AE7138B5-947D-4D28-B4A8-251BFE148A0B}" type="presParOf" srcId="{83744A44-7FEA-420C-B0BD-A6C48CA7FF9A}" destId="{4757CC09-6C37-4FA1-B612-B2E364EBE82B}" srcOrd="13" destOrd="0" presId="urn:microsoft.com/office/officeart/2011/layout/InterconnectedBlockProcess"/>
    <dgm:cxn modelId="{DFA54747-752C-4A65-B3F8-C1C1B10EBCC6}" type="presParOf" srcId="{83744A44-7FEA-420C-B0BD-A6C48CA7FF9A}" destId="{A8B013E0-4838-4CD9-B150-6647BE033D83}" srcOrd="14" destOrd="0" presId="urn:microsoft.com/office/officeart/2011/layout/InterconnectedBlockProcess"/>
    <dgm:cxn modelId="{E7A5587B-284F-4200-93C7-0D68A4CA6942}" type="presParOf" srcId="{83744A44-7FEA-420C-B0BD-A6C48CA7FF9A}" destId="{9590013C-5ABD-4957-AB5D-F4607C5C9446}" srcOrd="15" destOrd="0" presId="urn:microsoft.com/office/officeart/2011/layout/InterconnectedBlockProcess"/>
    <dgm:cxn modelId="{D5B793EB-D5FF-49E5-A136-A2B53BC1F209}" type="presParOf" srcId="{9590013C-5ABD-4957-AB5D-F4607C5C9446}" destId="{4B07E32C-8083-4AE7-AB31-A58A39763371}" srcOrd="0" destOrd="0" presId="urn:microsoft.com/office/officeart/2011/layout/InterconnectedBlockProcess"/>
    <dgm:cxn modelId="{B13C25B6-EED5-4FE7-A76F-57B59FFAA098}" type="presParOf" srcId="{83744A44-7FEA-420C-B0BD-A6C48CA7FF9A}" destId="{C2759806-443D-4613-8CD1-A70A19319BC3}" srcOrd="16" destOrd="0" presId="urn:microsoft.com/office/officeart/2011/layout/InterconnectedBlockProcess"/>
    <dgm:cxn modelId="{7C383ED6-8386-4B2A-A495-F70CB0A233D8}" type="presParOf" srcId="{83744A44-7FEA-420C-B0BD-A6C48CA7FF9A}" destId="{E3BA83E8-F769-479B-B42C-F4E39206AE00}" srcOrd="17"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ECE7FA-118E-4792-BDBA-18D69FD422A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FBE42CCF-D35B-48C5-8709-9DD020132EB4}">
      <dgm:prSet phldrT="[Text]" custT="1"/>
      <dgm:spPr/>
      <dgm:t>
        <a:bodyPr/>
        <a:lstStyle/>
        <a:p>
          <a:r>
            <a:rPr lang="en-US" sz="900" dirty="0"/>
            <a:t>Hazop study</a:t>
          </a:r>
          <a:endParaRPr lang="en-IN" sz="900" dirty="0"/>
        </a:p>
      </dgm:t>
    </dgm:pt>
    <dgm:pt modelId="{6A30AF1B-C92D-4C4D-9254-816A4E772C40}" type="parTrans" cxnId="{DE604B1F-1F16-4B8A-BBE5-7CA7976F7BCA}">
      <dgm:prSet/>
      <dgm:spPr/>
      <dgm:t>
        <a:bodyPr/>
        <a:lstStyle/>
        <a:p>
          <a:endParaRPr lang="en-IN" sz="3200"/>
        </a:p>
      </dgm:t>
    </dgm:pt>
    <dgm:pt modelId="{5774C351-552C-45D9-8920-50D3CF1F2D6E}" type="sibTrans" cxnId="{DE604B1F-1F16-4B8A-BBE5-7CA7976F7BCA}">
      <dgm:prSet/>
      <dgm:spPr/>
      <dgm:t>
        <a:bodyPr/>
        <a:lstStyle/>
        <a:p>
          <a:endParaRPr lang="en-IN" sz="3200"/>
        </a:p>
      </dgm:t>
    </dgm:pt>
    <dgm:pt modelId="{5665B705-D373-442D-93C8-F65517A4431D}">
      <dgm:prSet phldrT="[Text]" custT="1"/>
      <dgm:spPr/>
      <dgm:t>
        <a:bodyPr/>
        <a:lstStyle/>
        <a:p>
          <a:r>
            <a:rPr lang="en-US" sz="900" dirty="0"/>
            <a:t>HIRA 45001 :2018</a:t>
          </a:r>
          <a:endParaRPr lang="en-IN" sz="900" dirty="0"/>
        </a:p>
      </dgm:t>
    </dgm:pt>
    <dgm:pt modelId="{EC0FCFE5-17A0-41F1-AD1C-C55431D02D0C}" type="parTrans" cxnId="{58315B1F-C6BC-4A06-A9E6-465058366EFA}">
      <dgm:prSet/>
      <dgm:spPr/>
      <dgm:t>
        <a:bodyPr/>
        <a:lstStyle/>
        <a:p>
          <a:endParaRPr lang="en-IN" sz="3200"/>
        </a:p>
      </dgm:t>
    </dgm:pt>
    <dgm:pt modelId="{6625D15B-DD85-48A9-B8D3-A522FF2B7ED9}" type="sibTrans" cxnId="{58315B1F-C6BC-4A06-A9E6-465058366EFA}">
      <dgm:prSet/>
      <dgm:spPr/>
      <dgm:t>
        <a:bodyPr/>
        <a:lstStyle/>
        <a:p>
          <a:endParaRPr lang="en-IN" sz="3200"/>
        </a:p>
      </dgm:t>
    </dgm:pt>
    <dgm:pt modelId="{ADE3030B-C5DB-45A0-85A5-9F33409D4A55}">
      <dgm:prSet phldrT="[Text]" custT="1"/>
      <dgm:spPr/>
      <dgm:t>
        <a:bodyPr/>
        <a:lstStyle/>
        <a:p>
          <a:r>
            <a:rPr lang="en-US" sz="900" dirty="0"/>
            <a:t>Environmental14001:2018 Aspect &amp; Impact</a:t>
          </a:r>
          <a:endParaRPr lang="en-IN" sz="900" dirty="0"/>
        </a:p>
      </dgm:t>
    </dgm:pt>
    <dgm:pt modelId="{C5159857-8165-4156-9780-7201F22F6ACB}" type="parTrans" cxnId="{0A4FC287-B4F7-48DA-97DE-5A8CBE838A5C}">
      <dgm:prSet/>
      <dgm:spPr/>
      <dgm:t>
        <a:bodyPr/>
        <a:lstStyle/>
        <a:p>
          <a:endParaRPr lang="en-IN" sz="3200"/>
        </a:p>
      </dgm:t>
    </dgm:pt>
    <dgm:pt modelId="{C4286A62-53BE-4538-B327-FC3F17B35564}" type="sibTrans" cxnId="{0A4FC287-B4F7-48DA-97DE-5A8CBE838A5C}">
      <dgm:prSet/>
      <dgm:spPr/>
      <dgm:t>
        <a:bodyPr/>
        <a:lstStyle/>
        <a:p>
          <a:endParaRPr lang="en-IN" sz="3200"/>
        </a:p>
      </dgm:t>
    </dgm:pt>
    <dgm:pt modelId="{BBC35AEA-D478-4870-9CCC-87C36E3ECCA6}">
      <dgm:prSet phldrT="[Text]" custT="1"/>
      <dgm:spPr/>
      <dgm:t>
        <a:bodyPr/>
        <a:lstStyle/>
        <a:p>
          <a:r>
            <a:rPr lang="en-IN" sz="900" dirty="0"/>
            <a:t>P&amp;ID </a:t>
          </a:r>
        </a:p>
      </dgm:t>
    </dgm:pt>
    <dgm:pt modelId="{99C2112F-A926-4D98-9D86-0074199E6A61}" type="parTrans" cxnId="{6057144F-5EA9-4E2E-9903-50E75DBA7D72}">
      <dgm:prSet/>
      <dgm:spPr/>
      <dgm:t>
        <a:bodyPr/>
        <a:lstStyle/>
        <a:p>
          <a:endParaRPr lang="en-IN" sz="3200"/>
        </a:p>
      </dgm:t>
    </dgm:pt>
    <dgm:pt modelId="{453B6A25-7B5B-4AED-8933-385A339A7ABE}" type="sibTrans" cxnId="{6057144F-5EA9-4E2E-9903-50E75DBA7D72}">
      <dgm:prSet/>
      <dgm:spPr/>
      <dgm:t>
        <a:bodyPr/>
        <a:lstStyle/>
        <a:p>
          <a:endParaRPr lang="en-IN" sz="3200"/>
        </a:p>
      </dgm:t>
    </dgm:pt>
    <dgm:pt modelId="{3F869792-134C-419F-BC30-4DBD17C0479E}">
      <dgm:prSet phldrT="[Text]" custT="1"/>
      <dgm:spPr/>
      <dgm:t>
        <a:bodyPr/>
        <a:lstStyle/>
        <a:p>
          <a:r>
            <a:rPr lang="en-IN" sz="900" dirty="0"/>
            <a:t>Recommendation Go to P&amp;ID</a:t>
          </a:r>
        </a:p>
      </dgm:t>
    </dgm:pt>
    <dgm:pt modelId="{D730C9D2-F1EF-4994-AD36-69E1D3E6A256}" type="parTrans" cxnId="{7D9AA7D4-F4AD-459A-859C-FCB2AF399626}">
      <dgm:prSet/>
      <dgm:spPr/>
      <dgm:t>
        <a:bodyPr/>
        <a:lstStyle/>
        <a:p>
          <a:endParaRPr lang="en-IN" sz="3200"/>
        </a:p>
      </dgm:t>
    </dgm:pt>
    <dgm:pt modelId="{F6D7CF4D-B99D-4694-AAD4-9AC2CDB714FB}" type="sibTrans" cxnId="{7D9AA7D4-F4AD-459A-859C-FCB2AF399626}">
      <dgm:prSet/>
      <dgm:spPr/>
      <dgm:t>
        <a:bodyPr/>
        <a:lstStyle/>
        <a:p>
          <a:endParaRPr lang="en-IN" sz="3200"/>
        </a:p>
      </dgm:t>
    </dgm:pt>
    <dgm:pt modelId="{846D7FE6-FA01-4290-9C14-E25119DBAD50}" type="pres">
      <dgm:prSet presAssocID="{99ECE7FA-118E-4792-BDBA-18D69FD422AA}" presName="Name0" presStyleCnt="0">
        <dgm:presLayoutVars>
          <dgm:chMax val="7"/>
          <dgm:chPref val="7"/>
          <dgm:dir/>
          <dgm:animLvl val="lvl"/>
        </dgm:presLayoutVars>
      </dgm:prSet>
      <dgm:spPr/>
    </dgm:pt>
    <dgm:pt modelId="{E218FB14-194A-49A7-9F22-5AD758743764}" type="pres">
      <dgm:prSet presAssocID="{BBC35AEA-D478-4870-9CCC-87C36E3ECCA6}" presName="Accent1" presStyleCnt="0"/>
      <dgm:spPr/>
    </dgm:pt>
    <dgm:pt modelId="{51D00305-4747-49C3-B0E4-2D324D6BE527}" type="pres">
      <dgm:prSet presAssocID="{BBC35AEA-D478-4870-9CCC-87C36E3ECCA6}" presName="Accent" presStyleLbl="node1" presStyleIdx="0" presStyleCnt="5"/>
      <dgm:spPr/>
    </dgm:pt>
    <dgm:pt modelId="{307DAE35-F53E-45A3-A10B-CB16168B7226}" type="pres">
      <dgm:prSet presAssocID="{BBC35AEA-D478-4870-9CCC-87C36E3ECCA6}" presName="Parent1" presStyleLbl="revTx" presStyleIdx="0" presStyleCnt="5">
        <dgm:presLayoutVars>
          <dgm:chMax val="1"/>
          <dgm:chPref val="1"/>
          <dgm:bulletEnabled val="1"/>
        </dgm:presLayoutVars>
      </dgm:prSet>
      <dgm:spPr/>
    </dgm:pt>
    <dgm:pt modelId="{A6689F88-7B4F-41AB-84DE-32A6B84C27A5}" type="pres">
      <dgm:prSet presAssocID="{FBE42CCF-D35B-48C5-8709-9DD020132EB4}" presName="Accent2" presStyleCnt="0"/>
      <dgm:spPr/>
    </dgm:pt>
    <dgm:pt modelId="{8F51690F-B30A-4A04-8F44-FB66D60DB08B}" type="pres">
      <dgm:prSet presAssocID="{FBE42CCF-D35B-48C5-8709-9DD020132EB4}" presName="Accent" presStyleLbl="node1" presStyleIdx="1" presStyleCnt="5"/>
      <dgm:spPr/>
    </dgm:pt>
    <dgm:pt modelId="{4B6D3BF9-C8AB-4306-BDB7-227709199382}" type="pres">
      <dgm:prSet presAssocID="{FBE42CCF-D35B-48C5-8709-9DD020132EB4}" presName="Parent2" presStyleLbl="revTx" presStyleIdx="1" presStyleCnt="5">
        <dgm:presLayoutVars>
          <dgm:chMax val="1"/>
          <dgm:chPref val="1"/>
          <dgm:bulletEnabled val="1"/>
        </dgm:presLayoutVars>
      </dgm:prSet>
      <dgm:spPr/>
    </dgm:pt>
    <dgm:pt modelId="{B588F1AB-676E-4C6B-B8F0-394C25852BA5}" type="pres">
      <dgm:prSet presAssocID="{3F869792-134C-419F-BC30-4DBD17C0479E}" presName="Accent3" presStyleCnt="0"/>
      <dgm:spPr/>
    </dgm:pt>
    <dgm:pt modelId="{EF383B1D-7E38-44F8-A2AB-36A0BABBCA93}" type="pres">
      <dgm:prSet presAssocID="{3F869792-134C-419F-BC30-4DBD17C0479E}" presName="Accent" presStyleLbl="node1" presStyleIdx="2" presStyleCnt="5"/>
      <dgm:spPr/>
    </dgm:pt>
    <dgm:pt modelId="{263052A2-6086-483F-811F-77135FE47436}" type="pres">
      <dgm:prSet presAssocID="{3F869792-134C-419F-BC30-4DBD17C0479E}" presName="Parent3" presStyleLbl="revTx" presStyleIdx="2" presStyleCnt="5">
        <dgm:presLayoutVars>
          <dgm:chMax val="1"/>
          <dgm:chPref val="1"/>
          <dgm:bulletEnabled val="1"/>
        </dgm:presLayoutVars>
      </dgm:prSet>
      <dgm:spPr/>
    </dgm:pt>
    <dgm:pt modelId="{527EB483-D08E-42DD-B6AB-6F98268CF2AE}" type="pres">
      <dgm:prSet presAssocID="{5665B705-D373-442D-93C8-F65517A4431D}" presName="Accent4" presStyleCnt="0"/>
      <dgm:spPr/>
    </dgm:pt>
    <dgm:pt modelId="{041BD374-A5F0-4902-8C1F-05CC56BEB2DC}" type="pres">
      <dgm:prSet presAssocID="{5665B705-D373-442D-93C8-F65517A4431D}" presName="Accent" presStyleLbl="node1" presStyleIdx="3" presStyleCnt="5"/>
      <dgm:spPr/>
    </dgm:pt>
    <dgm:pt modelId="{EF756305-2BBE-4CE2-9E4B-B6A00A279DE4}" type="pres">
      <dgm:prSet presAssocID="{5665B705-D373-442D-93C8-F65517A4431D}" presName="Parent4" presStyleLbl="revTx" presStyleIdx="3" presStyleCnt="5" custScaleY="170439">
        <dgm:presLayoutVars>
          <dgm:chMax val="1"/>
          <dgm:chPref val="1"/>
          <dgm:bulletEnabled val="1"/>
        </dgm:presLayoutVars>
      </dgm:prSet>
      <dgm:spPr/>
    </dgm:pt>
    <dgm:pt modelId="{DA7339FD-BF1D-41BB-8038-AA8C712BEFE8}" type="pres">
      <dgm:prSet presAssocID="{ADE3030B-C5DB-45A0-85A5-9F33409D4A55}" presName="Accent5" presStyleCnt="0"/>
      <dgm:spPr/>
    </dgm:pt>
    <dgm:pt modelId="{5905C25A-25B2-4AB1-8255-5AE27659EB79}" type="pres">
      <dgm:prSet presAssocID="{ADE3030B-C5DB-45A0-85A5-9F33409D4A55}" presName="Accent" presStyleLbl="node1" presStyleIdx="4" presStyleCnt="5"/>
      <dgm:spPr/>
    </dgm:pt>
    <dgm:pt modelId="{56D8B23D-8176-4579-9368-A79BAF9D1FD5}" type="pres">
      <dgm:prSet presAssocID="{ADE3030B-C5DB-45A0-85A5-9F33409D4A55}" presName="Parent5" presStyleLbl="revTx" presStyleIdx="4" presStyleCnt="5">
        <dgm:presLayoutVars>
          <dgm:chMax val="1"/>
          <dgm:chPref val="1"/>
          <dgm:bulletEnabled val="1"/>
        </dgm:presLayoutVars>
      </dgm:prSet>
      <dgm:spPr/>
    </dgm:pt>
  </dgm:ptLst>
  <dgm:cxnLst>
    <dgm:cxn modelId="{5DCE001D-B63A-4EF6-8C84-88D63BD48CDD}" type="presOf" srcId="{3F869792-134C-419F-BC30-4DBD17C0479E}" destId="{263052A2-6086-483F-811F-77135FE47436}" srcOrd="0" destOrd="0" presId="urn:microsoft.com/office/officeart/2009/layout/CircleArrowProcess"/>
    <dgm:cxn modelId="{58315B1F-C6BC-4A06-A9E6-465058366EFA}" srcId="{99ECE7FA-118E-4792-BDBA-18D69FD422AA}" destId="{5665B705-D373-442D-93C8-F65517A4431D}" srcOrd="3" destOrd="0" parTransId="{EC0FCFE5-17A0-41F1-AD1C-C55431D02D0C}" sibTransId="{6625D15B-DD85-48A9-B8D3-A522FF2B7ED9}"/>
    <dgm:cxn modelId="{DE604B1F-1F16-4B8A-BBE5-7CA7976F7BCA}" srcId="{99ECE7FA-118E-4792-BDBA-18D69FD422AA}" destId="{FBE42CCF-D35B-48C5-8709-9DD020132EB4}" srcOrd="1" destOrd="0" parTransId="{6A30AF1B-C92D-4C4D-9254-816A4E772C40}" sibTransId="{5774C351-552C-45D9-8920-50D3CF1F2D6E}"/>
    <dgm:cxn modelId="{A8F5C736-2637-4571-885B-8626B7FEC65E}" type="presOf" srcId="{FBE42CCF-D35B-48C5-8709-9DD020132EB4}" destId="{4B6D3BF9-C8AB-4306-BDB7-227709199382}" srcOrd="0" destOrd="0" presId="urn:microsoft.com/office/officeart/2009/layout/CircleArrowProcess"/>
    <dgm:cxn modelId="{35AE9064-559E-4DF8-A3B9-189710977A69}" type="presOf" srcId="{99ECE7FA-118E-4792-BDBA-18D69FD422AA}" destId="{846D7FE6-FA01-4290-9C14-E25119DBAD50}" srcOrd="0" destOrd="0" presId="urn:microsoft.com/office/officeart/2009/layout/CircleArrowProcess"/>
    <dgm:cxn modelId="{6057144F-5EA9-4E2E-9903-50E75DBA7D72}" srcId="{99ECE7FA-118E-4792-BDBA-18D69FD422AA}" destId="{BBC35AEA-D478-4870-9CCC-87C36E3ECCA6}" srcOrd="0" destOrd="0" parTransId="{99C2112F-A926-4D98-9D86-0074199E6A61}" sibTransId="{453B6A25-7B5B-4AED-8933-385A339A7ABE}"/>
    <dgm:cxn modelId="{0A4FC287-B4F7-48DA-97DE-5A8CBE838A5C}" srcId="{99ECE7FA-118E-4792-BDBA-18D69FD422AA}" destId="{ADE3030B-C5DB-45A0-85A5-9F33409D4A55}" srcOrd="4" destOrd="0" parTransId="{C5159857-8165-4156-9780-7201F22F6ACB}" sibTransId="{C4286A62-53BE-4538-B327-FC3F17B35564}"/>
    <dgm:cxn modelId="{CF1522B0-63A3-4482-A627-2BA9D4152369}" type="presOf" srcId="{5665B705-D373-442D-93C8-F65517A4431D}" destId="{EF756305-2BBE-4CE2-9E4B-B6A00A279DE4}" srcOrd="0" destOrd="0" presId="urn:microsoft.com/office/officeart/2009/layout/CircleArrowProcess"/>
    <dgm:cxn modelId="{7D9AA7D4-F4AD-459A-859C-FCB2AF399626}" srcId="{99ECE7FA-118E-4792-BDBA-18D69FD422AA}" destId="{3F869792-134C-419F-BC30-4DBD17C0479E}" srcOrd="2" destOrd="0" parTransId="{D730C9D2-F1EF-4994-AD36-69E1D3E6A256}" sibTransId="{F6D7CF4D-B99D-4694-AAD4-9AC2CDB714FB}"/>
    <dgm:cxn modelId="{631986ED-B32C-4B67-9A19-012496361EDD}" type="presOf" srcId="{BBC35AEA-D478-4870-9CCC-87C36E3ECCA6}" destId="{307DAE35-F53E-45A3-A10B-CB16168B7226}" srcOrd="0" destOrd="0" presId="urn:microsoft.com/office/officeart/2009/layout/CircleArrowProcess"/>
    <dgm:cxn modelId="{307EF7F8-3C82-453B-BE60-82BC65B9E9E4}" type="presOf" srcId="{ADE3030B-C5DB-45A0-85A5-9F33409D4A55}" destId="{56D8B23D-8176-4579-9368-A79BAF9D1FD5}" srcOrd="0" destOrd="0" presId="urn:microsoft.com/office/officeart/2009/layout/CircleArrowProcess"/>
    <dgm:cxn modelId="{49354792-1509-4A34-9C7B-FBB5D2B00489}" type="presParOf" srcId="{846D7FE6-FA01-4290-9C14-E25119DBAD50}" destId="{E218FB14-194A-49A7-9F22-5AD758743764}" srcOrd="0" destOrd="0" presId="urn:microsoft.com/office/officeart/2009/layout/CircleArrowProcess"/>
    <dgm:cxn modelId="{CB58C512-297C-4C78-9886-78948155BD16}" type="presParOf" srcId="{E218FB14-194A-49A7-9F22-5AD758743764}" destId="{51D00305-4747-49C3-B0E4-2D324D6BE527}" srcOrd="0" destOrd="0" presId="urn:microsoft.com/office/officeart/2009/layout/CircleArrowProcess"/>
    <dgm:cxn modelId="{3CA26AF9-2FC2-41C0-AC4F-055B612CCA24}" type="presParOf" srcId="{846D7FE6-FA01-4290-9C14-E25119DBAD50}" destId="{307DAE35-F53E-45A3-A10B-CB16168B7226}" srcOrd="1" destOrd="0" presId="urn:microsoft.com/office/officeart/2009/layout/CircleArrowProcess"/>
    <dgm:cxn modelId="{70D9D80E-034F-4D65-8BD2-6B0568FF042D}" type="presParOf" srcId="{846D7FE6-FA01-4290-9C14-E25119DBAD50}" destId="{A6689F88-7B4F-41AB-84DE-32A6B84C27A5}" srcOrd="2" destOrd="0" presId="urn:microsoft.com/office/officeart/2009/layout/CircleArrowProcess"/>
    <dgm:cxn modelId="{DD1F9BCB-AAD0-4F31-8F0D-89FD9A0F8580}" type="presParOf" srcId="{A6689F88-7B4F-41AB-84DE-32A6B84C27A5}" destId="{8F51690F-B30A-4A04-8F44-FB66D60DB08B}" srcOrd="0" destOrd="0" presId="urn:microsoft.com/office/officeart/2009/layout/CircleArrowProcess"/>
    <dgm:cxn modelId="{C69A0806-5368-4DB3-8E5B-E2CC2BD5B357}" type="presParOf" srcId="{846D7FE6-FA01-4290-9C14-E25119DBAD50}" destId="{4B6D3BF9-C8AB-4306-BDB7-227709199382}" srcOrd="3" destOrd="0" presId="urn:microsoft.com/office/officeart/2009/layout/CircleArrowProcess"/>
    <dgm:cxn modelId="{DB725E93-EDDF-4C08-9DE6-FB6CAEA2A38B}" type="presParOf" srcId="{846D7FE6-FA01-4290-9C14-E25119DBAD50}" destId="{B588F1AB-676E-4C6B-B8F0-394C25852BA5}" srcOrd="4" destOrd="0" presId="urn:microsoft.com/office/officeart/2009/layout/CircleArrowProcess"/>
    <dgm:cxn modelId="{B77EBCD7-A5CC-4840-9F98-7C38ED648F95}" type="presParOf" srcId="{B588F1AB-676E-4C6B-B8F0-394C25852BA5}" destId="{EF383B1D-7E38-44F8-A2AB-36A0BABBCA93}" srcOrd="0" destOrd="0" presId="urn:microsoft.com/office/officeart/2009/layout/CircleArrowProcess"/>
    <dgm:cxn modelId="{6C1234E0-9D21-4F44-AE49-91017F9210D5}" type="presParOf" srcId="{846D7FE6-FA01-4290-9C14-E25119DBAD50}" destId="{263052A2-6086-483F-811F-77135FE47436}" srcOrd="5" destOrd="0" presId="urn:microsoft.com/office/officeart/2009/layout/CircleArrowProcess"/>
    <dgm:cxn modelId="{D75C98FF-9B47-457F-9BB9-A3EA0B1550DC}" type="presParOf" srcId="{846D7FE6-FA01-4290-9C14-E25119DBAD50}" destId="{527EB483-D08E-42DD-B6AB-6F98268CF2AE}" srcOrd="6" destOrd="0" presId="urn:microsoft.com/office/officeart/2009/layout/CircleArrowProcess"/>
    <dgm:cxn modelId="{FF48D42B-C02A-4FFD-A959-0AC863C6F044}" type="presParOf" srcId="{527EB483-D08E-42DD-B6AB-6F98268CF2AE}" destId="{041BD374-A5F0-4902-8C1F-05CC56BEB2DC}" srcOrd="0" destOrd="0" presId="urn:microsoft.com/office/officeart/2009/layout/CircleArrowProcess"/>
    <dgm:cxn modelId="{CCC474D0-589F-4E26-92A7-E730E664B804}" type="presParOf" srcId="{846D7FE6-FA01-4290-9C14-E25119DBAD50}" destId="{EF756305-2BBE-4CE2-9E4B-B6A00A279DE4}" srcOrd="7" destOrd="0" presId="urn:microsoft.com/office/officeart/2009/layout/CircleArrowProcess"/>
    <dgm:cxn modelId="{8B6095A0-1608-4E5D-9617-868E0A5FA8B1}" type="presParOf" srcId="{846D7FE6-FA01-4290-9C14-E25119DBAD50}" destId="{DA7339FD-BF1D-41BB-8038-AA8C712BEFE8}" srcOrd="8" destOrd="0" presId="urn:microsoft.com/office/officeart/2009/layout/CircleArrowProcess"/>
    <dgm:cxn modelId="{91A66A61-E653-491B-8EA9-F024B88CB388}" type="presParOf" srcId="{DA7339FD-BF1D-41BB-8038-AA8C712BEFE8}" destId="{5905C25A-25B2-4AB1-8255-5AE27659EB79}" srcOrd="0" destOrd="0" presId="urn:microsoft.com/office/officeart/2009/layout/CircleArrowProcess"/>
    <dgm:cxn modelId="{23566713-2A3A-4F3B-8D28-3964FFDA68FB}" type="presParOf" srcId="{846D7FE6-FA01-4290-9C14-E25119DBAD50}" destId="{56D8B23D-8176-4579-9368-A79BAF9D1FD5}" srcOrd="9"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72B79-DBF1-4069-856D-FD045F092FE5}">
      <dsp:nvSpPr>
        <dsp:cNvPr id="0" name=""/>
        <dsp:cNvSpPr/>
      </dsp:nvSpPr>
      <dsp:spPr>
        <a:xfrm>
          <a:off x="0" y="0"/>
          <a:ext cx="7391400" cy="10795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Integrated ISO Certification 2012</a:t>
          </a:r>
          <a:endParaRPr lang="en-IN" sz="1200" b="1" kern="1200" dirty="0"/>
        </a:p>
        <a:p>
          <a:pPr marL="57150" lvl="1" indent="-57150" algn="l" defTabSz="400050">
            <a:lnSpc>
              <a:spcPct val="90000"/>
            </a:lnSpc>
            <a:spcBef>
              <a:spcPct val="0"/>
            </a:spcBef>
            <a:spcAft>
              <a:spcPct val="15000"/>
            </a:spcAft>
            <a:buChar char="•"/>
          </a:pPr>
          <a:r>
            <a:rPr lang="en-IN" sz="900" kern="1200" dirty="0"/>
            <a:t>Manufacturing of Speciality Chemicals, Agro Actives, APIs, &amp; Advanced Intermediates for Pharma &amp; Agro</a:t>
          </a:r>
        </a:p>
        <a:p>
          <a:pPr marL="57150" lvl="1" indent="-57150" algn="l" defTabSz="400050">
            <a:lnSpc>
              <a:spcPct val="90000"/>
            </a:lnSpc>
            <a:spcBef>
              <a:spcPct val="0"/>
            </a:spcBef>
            <a:spcAft>
              <a:spcPct val="15000"/>
            </a:spcAft>
            <a:buChar char="•"/>
          </a:pPr>
          <a:r>
            <a:rPr lang="en-IN" sz="900" kern="1200" dirty="0"/>
            <a:t>ISO 9001:2015                  IRQS/210100486                           Valid 23/03/2024</a:t>
          </a:r>
        </a:p>
        <a:p>
          <a:pPr marL="57150" lvl="1" indent="-57150" algn="l" defTabSz="400050">
            <a:lnSpc>
              <a:spcPct val="90000"/>
            </a:lnSpc>
            <a:spcBef>
              <a:spcPct val="0"/>
            </a:spcBef>
            <a:spcAft>
              <a:spcPct val="15000"/>
            </a:spcAft>
            <a:buChar char="•"/>
          </a:pPr>
          <a:r>
            <a:rPr lang="en-IN" sz="900" kern="1200" dirty="0"/>
            <a:t>ISO 14001:2015                IRQS/210300487                           Valid 23/03/2024</a:t>
          </a:r>
        </a:p>
        <a:p>
          <a:pPr marL="57150" lvl="1" indent="-57150" algn="l" defTabSz="400050">
            <a:lnSpc>
              <a:spcPct val="90000"/>
            </a:lnSpc>
            <a:spcBef>
              <a:spcPct val="0"/>
            </a:spcBef>
            <a:spcAft>
              <a:spcPct val="15000"/>
            </a:spcAft>
            <a:buChar char="•"/>
          </a:pPr>
          <a:r>
            <a:rPr lang="en-IN" sz="900" kern="1200" dirty="0"/>
            <a:t>ISO-45001:2018                IRQS/210400488                           Valid 23/03/2024</a:t>
          </a:r>
        </a:p>
      </dsp:txBody>
      <dsp:txXfrm>
        <a:off x="1586233" y="0"/>
        <a:ext cx="5805166" cy="1079531"/>
      </dsp:txXfrm>
    </dsp:sp>
    <dsp:sp modelId="{41E58631-ABAA-44F8-9D0A-CC7962D37EC7}">
      <dsp:nvSpPr>
        <dsp:cNvPr id="0" name=""/>
        <dsp:cNvSpPr/>
      </dsp:nvSpPr>
      <dsp:spPr>
        <a:xfrm>
          <a:off x="107953" y="107953"/>
          <a:ext cx="1478280" cy="863625"/>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7A7B1-034F-44DE-BFCC-6E5127287A53}">
      <dsp:nvSpPr>
        <dsp:cNvPr id="0" name=""/>
        <dsp:cNvSpPr/>
      </dsp:nvSpPr>
      <dsp:spPr>
        <a:xfrm>
          <a:off x="0" y="1187484"/>
          <a:ext cx="7391400" cy="107953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 State License for Manufacturing Healthcare Products 2018</a:t>
          </a:r>
          <a:endParaRPr lang="en-IN" sz="1200" b="1" kern="1200" dirty="0"/>
        </a:p>
        <a:p>
          <a:pPr marL="57150" lvl="1" indent="-57150" algn="l" defTabSz="400050">
            <a:lnSpc>
              <a:spcPct val="90000"/>
            </a:lnSpc>
            <a:spcBef>
              <a:spcPct val="0"/>
            </a:spcBef>
            <a:spcAft>
              <a:spcPct val="15000"/>
            </a:spcAft>
            <a:buChar char="•"/>
          </a:pPr>
          <a:r>
            <a:rPr lang="en-IN" sz="900" kern="1200" dirty="0"/>
            <a:t>LICENSE No : 25-MH/102571</a:t>
          </a:r>
        </a:p>
        <a:p>
          <a:pPr marL="57150" lvl="1" indent="-57150" algn="l" defTabSz="400050">
            <a:lnSpc>
              <a:spcPct val="90000"/>
            </a:lnSpc>
            <a:spcBef>
              <a:spcPct val="0"/>
            </a:spcBef>
            <a:spcAft>
              <a:spcPct val="15000"/>
            </a:spcAft>
            <a:buChar char="•"/>
          </a:pPr>
          <a:r>
            <a:rPr lang="en-US" sz="900" kern="1200" dirty="0"/>
            <a:t>Validity 5 Years </a:t>
          </a:r>
          <a:endParaRPr lang="en-IN" sz="900" kern="1200" dirty="0"/>
        </a:p>
        <a:p>
          <a:pPr marL="57150" lvl="1" indent="-57150" algn="l" defTabSz="400050">
            <a:lnSpc>
              <a:spcPct val="90000"/>
            </a:lnSpc>
            <a:spcBef>
              <a:spcPct val="0"/>
            </a:spcBef>
            <a:spcAft>
              <a:spcPct val="15000"/>
            </a:spcAft>
            <a:buChar char="•"/>
          </a:pPr>
          <a:r>
            <a:rPr lang="en-US" sz="900" kern="1200" dirty="0"/>
            <a:t>Renewal 2023  April valid up to April 2028</a:t>
          </a:r>
          <a:endParaRPr lang="en-IN" sz="900" kern="1200" dirty="0"/>
        </a:p>
      </dsp:txBody>
      <dsp:txXfrm>
        <a:off x="1586233" y="1187484"/>
        <a:ext cx="5805166" cy="1079531"/>
      </dsp:txXfrm>
    </dsp:sp>
    <dsp:sp modelId="{5FD2938C-2487-45E8-B640-5436381129FF}">
      <dsp:nvSpPr>
        <dsp:cNvPr id="0" name=""/>
        <dsp:cNvSpPr/>
      </dsp:nvSpPr>
      <dsp:spPr>
        <a:xfrm>
          <a:off x="107953" y="1295437"/>
          <a:ext cx="1478280" cy="863625"/>
        </a:xfrm>
        <a:prstGeom prst="roundRect">
          <a:avLst>
            <a:gd name="adj" fmla="val 10000"/>
          </a:avLst>
        </a:prstGeom>
        <a:blipFill rotWithShape="1">
          <a:blip xmlns:r="http://schemas.openxmlformats.org/officeDocument/2006/relationships" r:embed="rId2"/>
          <a:srcRect/>
          <a:stretch>
            <a:fillRect t="-37000" b="-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5D97E-FA04-455D-8E3E-DD0E9F96DD88}">
      <dsp:nvSpPr>
        <dsp:cNvPr id="0" name=""/>
        <dsp:cNvSpPr/>
      </dsp:nvSpPr>
      <dsp:spPr>
        <a:xfrm>
          <a:off x="0" y="2374968"/>
          <a:ext cx="7391400" cy="1079531"/>
        </a:xfrm>
        <a:prstGeom prst="roundRect">
          <a:avLst>
            <a:gd name="adj" fmla="val 10000"/>
          </a:avLst>
        </a:prstGeom>
        <a:solidFill>
          <a:srgbClr val="F57E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 State FDA approval 2019</a:t>
          </a:r>
          <a:endParaRPr lang="en-IN" sz="1300" b="1" kern="1200" dirty="0"/>
        </a:p>
        <a:p>
          <a:pPr marL="57150" lvl="1" indent="-57150" algn="l" defTabSz="444500">
            <a:lnSpc>
              <a:spcPct val="90000"/>
            </a:lnSpc>
            <a:spcBef>
              <a:spcPct val="0"/>
            </a:spcBef>
            <a:spcAft>
              <a:spcPct val="15000"/>
            </a:spcAft>
            <a:buChar char="•"/>
          </a:pPr>
          <a:r>
            <a:rPr lang="en-US" sz="1000" kern="1200" dirty="0"/>
            <a:t>Certificate number 6116113 </a:t>
          </a:r>
          <a:endParaRPr lang="en-IN" sz="1000" kern="1200" dirty="0"/>
        </a:p>
        <a:p>
          <a:pPr marL="57150" lvl="1" indent="-57150" algn="l" defTabSz="444500">
            <a:lnSpc>
              <a:spcPct val="90000"/>
            </a:lnSpc>
            <a:spcBef>
              <a:spcPct val="0"/>
            </a:spcBef>
            <a:spcAft>
              <a:spcPct val="15000"/>
            </a:spcAft>
            <a:buChar char="•"/>
          </a:pPr>
          <a:r>
            <a:rPr lang="en-US" sz="1000" kern="1200" dirty="0"/>
            <a:t>Validity Yearly</a:t>
          </a:r>
          <a:endParaRPr lang="en-IN" sz="1000" kern="1200" dirty="0"/>
        </a:p>
        <a:p>
          <a:pPr marL="57150" lvl="1" indent="-57150" algn="l" defTabSz="444500">
            <a:lnSpc>
              <a:spcPct val="90000"/>
            </a:lnSpc>
            <a:spcBef>
              <a:spcPct val="0"/>
            </a:spcBef>
            <a:spcAft>
              <a:spcPct val="15000"/>
            </a:spcAft>
            <a:buChar char="•"/>
          </a:pPr>
          <a:r>
            <a:rPr lang="en-US" sz="1000" kern="1200" dirty="0"/>
            <a:t>Valid 5/11/2024</a:t>
          </a:r>
          <a:endParaRPr lang="en-IN" sz="1000" kern="1200" dirty="0"/>
        </a:p>
      </dsp:txBody>
      <dsp:txXfrm>
        <a:off x="1586233" y="2374968"/>
        <a:ext cx="5805166" cy="1079531"/>
      </dsp:txXfrm>
    </dsp:sp>
    <dsp:sp modelId="{70009E8B-D260-4550-B06F-C6DD8486BCEC}">
      <dsp:nvSpPr>
        <dsp:cNvPr id="0" name=""/>
        <dsp:cNvSpPr/>
      </dsp:nvSpPr>
      <dsp:spPr>
        <a:xfrm>
          <a:off x="73642" y="2618580"/>
          <a:ext cx="1478280" cy="721265"/>
        </a:xfrm>
        <a:prstGeom prst="roundRect">
          <a:avLst>
            <a:gd name="adj" fmla="val 10000"/>
          </a:avLst>
        </a:prstGeom>
        <a:blipFill rotWithShape="1">
          <a:blip xmlns:r="http://schemas.openxmlformats.org/officeDocument/2006/relationships" r:embed="rId2"/>
          <a:srcRect/>
          <a:stretch>
            <a:fillRect t="-55000" b="-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B324B9-37AA-4067-B856-D2E0F361529C}">
      <dsp:nvSpPr>
        <dsp:cNvPr id="0" name=""/>
        <dsp:cNvSpPr/>
      </dsp:nvSpPr>
      <dsp:spPr>
        <a:xfrm>
          <a:off x="0" y="3562453"/>
          <a:ext cx="7391400" cy="107953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 Central WHO certification </a:t>
          </a:r>
          <a:r>
            <a:rPr lang="en-IN" sz="1200" b="1" kern="1200" dirty="0"/>
            <a:t>GMP :- 2020</a:t>
          </a:r>
        </a:p>
        <a:p>
          <a:pPr marL="57150" lvl="1" indent="-57150" algn="l" defTabSz="400050">
            <a:lnSpc>
              <a:spcPct val="90000"/>
            </a:lnSpc>
            <a:spcBef>
              <a:spcPct val="0"/>
            </a:spcBef>
            <a:spcAft>
              <a:spcPct val="15000"/>
            </a:spcAft>
            <a:buChar char="•"/>
          </a:pPr>
          <a:r>
            <a:rPr lang="en-IN" sz="900" kern="1200" dirty="0"/>
            <a:t>Certificate No.: NEW-WHO-GMP/CERT/ND/126239/2023/11/46894</a:t>
          </a:r>
          <a:r>
            <a:rPr lang="en-US" sz="900" kern="1200" dirty="0"/>
            <a:t> </a:t>
          </a:r>
          <a:endParaRPr lang="en-IN" sz="900" kern="1200" dirty="0"/>
        </a:p>
        <a:p>
          <a:pPr marL="57150" lvl="1" indent="-57150" algn="l" defTabSz="400050">
            <a:lnSpc>
              <a:spcPct val="90000"/>
            </a:lnSpc>
            <a:spcBef>
              <a:spcPct val="0"/>
            </a:spcBef>
            <a:spcAft>
              <a:spcPct val="15000"/>
            </a:spcAft>
            <a:buChar char="•"/>
          </a:pPr>
          <a:r>
            <a:rPr lang="en-US" sz="900" kern="1200" dirty="0"/>
            <a:t>Validity 3 years 2020 </a:t>
          </a:r>
          <a:endParaRPr lang="en-IN" sz="900" kern="1200" dirty="0"/>
        </a:p>
        <a:p>
          <a:pPr marL="57150" lvl="1" indent="-57150" algn="l" defTabSz="400050">
            <a:lnSpc>
              <a:spcPct val="90000"/>
            </a:lnSpc>
            <a:spcBef>
              <a:spcPct val="0"/>
            </a:spcBef>
            <a:spcAft>
              <a:spcPct val="15000"/>
            </a:spcAft>
            <a:buChar char="•"/>
          </a:pPr>
          <a:r>
            <a:rPr lang="en-US" sz="900" kern="1200" dirty="0"/>
            <a:t> Renewal  June 2023   Valid Aug 2026 </a:t>
          </a:r>
          <a:endParaRPr lang="en-IN" sz="900" kern="1200" dirty="0"/>
        </a:p>
        <a:p>
          <a:pPr marL="57150" lvl="1" indent="-57150" algn="l" defTabSz="400050">
            <a:lnSpc>
              <a:spcPct val="90000"/>
            </a:lnSpc>
            <a:spcBef>
              <a:spcPct val="0"/>
            </a:spcBef>
            <a:spcAft>
              <a:spcPct val="15000"/>
            </a:spcAft>
            <a:buChar char="•"/>
          </a:pPr>
          <a:r>
            <a:rPr lang="en-IN" sz="900" kern="1200" dirty="0"/>
            <a:t> Dosage Form(s) Active Pharmaceutical Ingredients (Bulk Drugs)</a:t>
          </a:r>
        </a:p>
        <a:p>
          <a:pPr marL="57150" lvl="1" indent="-57150" algn="l" defTabSz="400050">
            <a:lnSpc>
              <a:spcPct val="90000"/>
            </a:lnSpc>
            <a:spcBef>
              <a:spcPct val="0"/>
            </a:spcBef>
            <a:spcAft>
              <a:spcPct val="15000"/>
            </a:spcAft>
            <a:buChar char="•"/>
          </a:pPr>
          <a:r>
            <a:rPr lang="en-IN" sz="900" kern="1200" dirty="0"/>
            <a:t>Activity(</a:t>
          </a:r>
          <a:r>
            <a:rPr lang="en-IN" sz="900" kern="1200" dirty="0" err="1"/>
            <a:t>ies</a:t>
          </a:r>
          <a:r>
            <a:rPr lang="en-IN" sz="900" kern="1200" dirty="0"/>
            <a:t>) Synthesis, Purification, Packing, Labelling, Quality Control, Quality Assurance</a:t>
          </a:r>
        </a:p>
      </dsp:txBody>
      <dsp:txXfrm>
        <a:off x="1586233" y="3562453"/>
        <a:ext cx="5805166" cy="1079531"/>
      </dsp:txXfrm>
    </dsp:sp>
    <dsp:sp modelId="{6BAA568F-943E-4AF9-AE23-D8520A687871}">
      <dsp:nvSpPr>
        <dsp:cNvPr id="0" name=""/>
        <dsp:cNvSpPr/>
      </dsp:nvSpPr>
      <dsp:spPr>
        <a:xfrm>
          <a:off x="107953" y="3670406"/>
          <a:ext cx="1478280" cy="863625"/>
        </a:xfrm>
        <a:prstGeom prst="roundRect">
          <a:avLst>
            <a:gd name="adj" fmla="val 10000"/>
          </a:avLst>
        </a:prstGeom>
        <a:blipFill rotWithShape="1">
          <a:blip xmlns:r="http://schemas.openxmlformats.org/officeDocument/2006/relationships" r:embed="rId3"/>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0CDEB-FBC3-4FAD-944D-61154298D9E6}">
      <dsp:nvSpPr>
        <dsp:cNvPr id="0" name=""/>
        <dsp:cNvSpPr/>
      </dsp:nvSpPr>
      <dsp:spPr>
        <a:xfrm>
          <a:off x="1847500" y="0"/>
          <a:ext cx="1206268" cy="120645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0168C-68F0-432E-B3EF-D24973609DDE}">
      <dsp:nvSpPr>
        <dsp:cNvPr id="0" name=""/>
        <dsp:cNvSpPr/>
      </dsp:nvSpPr>
      <dsp:spPr>
        <a:xfrm>
          <a:off x="2114125" y="435565"/>
          <a:ext cx="670300" cy="335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BMR preparation</a:t>
          </a:r>
          <a:endParaRPr lang="en-IN" sz="1000" kern="1200" dirty="0"/>
        </a:p>
      </dsp:txBody>
      <dsp:txXfrm>
        <a:off x="2114125" y="435565"/>
        <a:ext cx="670300" cy="335069"/>
      </dsp:txXfrm>
    </dsp:sp>
    <dsp:sp modelId="{1798862A-B9E7-4D80-8AD1-C5EFC996B069}">
      <dsp:nvSpPr>
        <dsp:cNvPr id="0" name=""/>
        <dsp:cNvSpPr/>
      </dsp:nvSpPr>
      <dsp:spPr>
        <a:xfrm>
          <a:off x="1512463" y="693196"/>
          <a:ext cx="1206268" cy="120645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305EE-8118-4B16-9BC2-719FE6FFB1A0}">
      <dsp:nvSpPr>
        <dsp:cNvPr id="0" name=""/>
        <dsp:cNvSpPr/>
      </dsp:nvSpPr>
      <dsp:spPr>
        <a:xfrm>
          <a:off x="1780447" y="1132772"/>
          <a:ext cx="670300" cy="335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Training</a:t>
          </a:r>
          <a:endParaRPr lang="en-IN" sz="1000" kern="1200" dirty="0"/>
        </a:p>
      </dsp:txBody>
      <dsp:txXfrm>
        <a:off x="1780447" y="1132772"/>
        <a:ext cx="670300" cy="335069"/>
      </dsp:txXfrm>
    </dsp:sp>
    <dsp:sp modelId="{2FC91497-6E0C-4F8A-AE76-F76F14D7F048}">
      <dsp:nvSpPr>
        <dsp:cNvPr id="0" name=""/>
        <dsp:cNvSpPr/>
      </dsp:nvSpPr>
      <dsp:spPr>
        <a:xfrm>
          <a:off x="1933355" y="1469345"/>
          <a:ext cx="1036371" cy="103678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F5EBD-7973-4D0F-8690-E92038744647}">
      <dsp:nvSpPr>
        <dsp:cNvPr id="0" name=""/>
        <dsp:cNvSpPr/>
      </dsp:nvSpPr>
      <dsp:spPr>
        <a:xfrm>
          <a:off x="2115711" y="1830980"/>
          <a:ext cx="670300" cy="335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PSSR</a:t>
          </a:r>
          <a:endParaRPr lang="en-IN" sz="1000" kern="1200" dirty="0"/>
        </a:p>
      </dsp:txBody>
      <dsp:txXfrm>
        <a:off x="2115711" y="1830980"/>
        <a:ext cx="670300" cy="3350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1AD46-292E-4352-9D5A-9C024D08DE52}">
      <dsp:nvSpPr>
        <dsp:cNvPr id="0" name=""/>
        <dsp:cNvSpPr/>
      </dsp:nvSpPr>
      <dsp:spPr>
        <a:xfrm>
          <a:off x="965" y="0"/>
          <a:ext cx="1011918" cy="1981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1">
          <a:noAutofit/>
        </a:bodyPr>
        <a:lstStyle/>
        <a:p>
          <a:pPr marL="0" lvl="0" indent="0" algn="l" defTabSz="400050">
            <a:lnSpc>
              <a:spcPct val="90000"/>
            </a:lnSpc>
            <a:spcBef>
              <a:spcPct val="0"/>
            </a:spcBef>
            <a:spcAft>
              <a:spcPct val="35000"/>
            </a:spcAft>
            <a:buNone/>
          </a:pPr>
          <a:r>
            <a:rPr lang="en-US" sz="900" kern="1200" dirty="0"/>
            <a:t>Safety Week</a:t>
          </a:r>
          <a:endParaRPr lang="en-IN" sz="900" kern="1200" dirty="0"/>
        </a:p>
        <a:p>
          <a:pPr marL="57150" lvl="1" indent="-57150" algn="l" defTabSz="400050">
            <a:lnSpc>
              <a:spcPct val="90000"/>
            </a:lnSpc>
            <a:spcBef>
              <a:spcPct val="0"/>
            </a:spcBef>
            <a:spcAft>
              <a:spcPct val="15000"/>
            </a:spcAft>
            <a:buChar char="•"/>
          </a:pPr>
          <a:r>
            <a:rPr lang="en-US" sz="900" kern="1200" dirty="0"/>
            <a:t>4</a:t>
          </a:r>
          <a:r>
            <a:rPr lang="en-US" sz="900" kern="1200" baseline="30000" dirty="0"/>
            <a:t>th</a:t>
          </a:r>
          <a:r>
            <a:rPr lang="en-US" sz="900" kern="1200" dirty="0"/>
            <a:t> to 10</a:t>
          </a:r>
          <a:r>
            <a:rPr lang="en-US" sz="900" kern="1200" baseline="30000" dirty="0"/>
            <a:t>th</a:t>
          </a:r>
          <a:r>
            <a:rPr lang="en-US" sz="900" kern="1200" dirty="0"/>
            <a:t> March every year</a:t>
          </a:r>
          <a:endParaRPr lang="en-IN" sz="900" kern="1200" dirty="0"/>
        </a:p>
      </dsp:txBody>
      <dsp:txXfrm>
        <a:off x="965" y="792480"/>
        <a:ext cx="1011918" cy="792480"/>
      </dsp:txXfrm>
    </dsp:sp>
    <dsp:sp modelId="{1968DD8C-DD99-4422-90E0-44867E3D857C}">
      <dsp:nvSpPr>
        <dsp:cNvPr id="0" name=""/>
        <dsp:cNvSpPr/>
      </dsp:nvSpPr>
      <dsp:spPr>
        <a:xfrm>
          <a:off x="177054" y="146785"/>
          <a:ext cx="659739" cy="659739"/>
        </a:xfrm>
        <a:prstGeom prst="ellipse">
          <a:avLst/>
        </a:prstGeom>
        <a:blipFill>
          <a:blip xmlns:r="http://schemas.openxmlformats.org/officeDocument/2006/relationships" r:embed="rId1"/>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0D68F-EA23-4D49-B966-E445A467DB20}">
      <dsp:nvSpPr>
        <dsp:cNvPr id="0" name=""/>
        <dsp:cNvSpPr/>
      </dsp:nvSpPr>
      <dsp:spPr>
        <a:xfrm>
          <a:off x="1043241" y="0"/>
          <a:ext cx="1011918" cy="1981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1">
          <a:noAutofit/>
        </a:bodyPr>
        <a:lstStyle/>
        <a:p>
          <a:pPr marL="0" lvl="0" indent="0" algn="l" defTabSz="400050">
            <a:lnSpc>
              <a:spcPct val="90000"/>
            </a:lnSpc>
            <a:spcBef>
              <a:spcPct val="0"/>
            </a:spcBef>
            <a:spcAft>
              <a:spcPct val="35000"/>
            </a:spcAft>
            <a:buNone/>
          </a:pPr>
          <a:r>
            <a:rPr lang="en-US" sz="900" kern="1200" dirty="0"/>
            <a:t>Mock Drill</a:t>
          </a:r>
          <a:endParaRPr lang="en-IN" sz="900" kern="1200" dirty="0"/>
        </a:p>
        <a:p>
          <a:pPr marL="57150" lvl="1" indent="-57150" algn="l" defTabSz="400050">
            <a:lnSpc>
              <a:spcPct val="90000"/>
            </a:lnSpc>
            <a:spcBef>
              <a:spcPct val="0"/>
            </a:spcBef>
            <a:spcAft>
              <a:spcPct val="15000"/>
            </a:spcAft>
            <a:buChar char="•"/>
          </a:pPr>
          <a:r>
            <a:rPr lang="en-US" sz="900" kern="1200" dirty="0"/>
            <a:t>Monthly Small Drills</a:t>
          </a:r>
          <a:endParaRPr lang="en-IN" sz="900" kern="1200" dirty="0"/>
        </a:p>
        <a:p>
          <a:pPr marL="57150" lvl="1" indent="-57150" algn="l" defTabSz="400050">
            <a:lnSpc>
              <a:spcPct val="90000"/>
            </a:lnSpc>
            <a:spcBef>
              <a:spcPct val="0"/>
            </a:spcBef>
            <a:spcAft>
              <a:spcPct val="15000"/>
            </a:spcAft>
            <a:buChar char="•"/>
          </a:pPr>
          <a:r>
            <a:rPr lang="en-US" sz="900" kern="1200" dirty="0"/>
            <a:t>Half Yearly Major drills</a:t>
          </a:r>
          <a:endParaRPr lang="en-IN" sz="900" kern="1200" dirty="0"/>
        </a:p>
      </dsp:txBody>
      <dsp:txXfrm>
        <a:off x="1043241" y="792480"/>
        <a:ext cx="1011918" cy="792480"/>
      </dsp:txXfrm>
    </dsp:sp>
    <dsp:sp modelId="{5920D0CC-5EDE-4A26-9125-6E66DE613696}">
      <dsp:nvSpPr>
        <dsp:cNvPr id="0" name=""/>
        <dsp:cNvSpPr/>
      </dsp:nvSpPr>
      <dsp:spPr>
        <a:xfrm>
          <a:off x="1219330" y="146785"/>
          <a:ext cx="659739" cy="65973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28389-460B-4D64-9BBC-3FB8CB5CD856}">
      <dsp:nvSpPr>
        <dsp:cNvPr id="0" name=""/>
        <dsp:cNvSpPr/>
      </dsp:nvSpPr>
      <dsp:spPr>
        <a:xfrm>
          <a:off x="2082592" y="0"/>
          <a:ext cx="1011918" cy="1981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1">
          <a:noAutofit/>
        </a:bodyPr>
        <a:lstStyle/>
        <a:p>
          <a:pPr marL="0" lvl="0" indent="0" algn="l" defTabSz="400050">
            <a:lnSpc>
              <a:spcPct val="90000"/>
            </a:lnSpc>
            <a:spcBef>
              <a:spcPct val="0"/>
            </a:spcBef>
            <a:spcAft>
              <a:spcPct val="35000"/>
            </a:spcAft>
            <a:buNone/>
          </a:pPr>
          <a:r>
            <a:rPr lang="en-US" sz="900" kern="1200" dirty="0"/>
            <a:t>Tree Plantation</a:t>
          </a:r>
          <a:endParaRPr lang="en-IN" sz="900" kern="1200" dirty="0"/>
        </a:p>
        <a:p>
          <a:pPr marL="57150" lvl="1" indent="-57150" algn="l" defTabSz="400050">
            <a:lnSpc>
              <a:spcPct val="90000"/>
            </a:lnSpc>
            <a:spcBef>
              <a:spcPct val="0"/>
            </a:spcBef>
            <a:spcAft>
              <a:spcPct val="15000"/>
            </a:spcAft>
            <a:buChar char="•"/>
          </a:pPr>
          <a:r>
            <a:rPr lang="en-US" sz="900" kern="1200" dirty="0"/>
            <a:t>World Environment Day</a:t>
          </a:r>
          <a:endParaRPr lang="en-IN" sz="900" kern="1200" dirty="0"/>
        </a:p>
        <a:p>
          <a:pPr marL="57150" lvl="1" indent="-57150" algn="l" defTabSz="400050">
            <a:lnSpc>
              <a:spcPct val="90000"/>
            </a:lnSpc>
            <a:spcBef>
              <a:spcPct val="0"/>
            </a:spcBef>
            <a:spcAft>
              <a:spcPct val="15000"/>
            </a:spcAft>
            <a:buChar char="•"/>
          </a:pPr>
          <a:r>
            <a:rPr lang="en-US" sz="900" kern="1200" dirty="0"/>
            <a:t>During Monsoons</a:t>
          </a:r>
          <a:endParaRPr lang="en-IN" sz="900" kern="1200" dirty="0"/>
        </a:p>
      </dsp:txBody>
      <dsp:txXfrm>
        <a:off x="2082592" y="792480"/>
        <a:ext cx="1011918" cy="792480"/>
      </dsp:txXfrm>
    </dsp:sp>
    <dsp:sp modelId="{B3B1AC82-C9EE-4416-A90D-D867AF760AFD}">
      <dsp:nvSpPr>
        <dsp:cNvPr id="0" name=""/>
        <dsp:cNvSpPr/>
      </dsp:nvSpPr>
      <dsp:spPr>
        <a:xfrm>
          <a:off x="2261606" y="146785"/>
          <a:ext cx="659739" cy="65973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2594A-4783-4915-8BC4-F1BF4A9FECDB}">
      <dsp:nvSpPr>
        <dsp:cNvPr id="0" name=""/>
        <dsp:cNvSpPr/>
      </dsp:nvSpPr>
      <dsp:spPr>
        <a:xfrm>
          <a:off x="3127793" y="0"/>
          <a:ext cx="1011918" cy="1981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1">
          <a:noAutofit/>
        </a:bodyPr>
        <a:lstStyle/>
        <a:p>
          <a:pPr marL="0" lvl="0" indent="0" algn="l" defTabSz="400050">
            <a:lnSpc>
              <a:spcPct val="90000"/>
            </a:lnSpc>
            <a:spcBef>
              <a:spcPct val="0"/>
            </a:spcBef>
            <a:spcAft>
              <a:spcPct val="35000"/>
            </a:spcAft>
            <a:buNone/>
          </a:pPr>
          <a:r>
            <a:rPr lang="en-US" sz="900" kern="1200" dirty="0"/>
            <a:t>Blood Donation Camp</a:t>
          </a:r>
          <a:endParaRPr lang="en-IN" sz="900" kern="1200" dirty="0"/>
        </a:p>
        <a:p>
          <a:pPr marL="57150" lvl="1" indent="-57150" algn="l" defTabSz="400050">
            <a:lnSpc>
              <a:spcPct val="90000"/>
            </a:lnSpc>
            <a:spcBef>
              <a:spcPct val="0"/>
            </a:spcBef>
            <a:spcAft>
              <a:spcPct val="15000"/>
            </a:spcAft>
            <a:buChar char="•"/>
          </a:pPr>
          <a:r>
            <a:rPr lang="en-US" sz="900" kern="1200" dirty="0"/>
            <a:t>Every Year</a:t>
          </a:r>
          <a:endParaRPr lang="en-IN" sz="900" kern="1200" dirty="0"/>
        </a:p>
      </dsp:txBody>
      <dsp:txXfrm>
        <a:off x="3127793" y="792480"/>
        <a:ext cx="1011918" cy="792480"/>
      </dsp:txXfrm>
    </dsp:sp>
    <dsp:sp modelId="{AF8D6055-D892-4EB6-AC05-77E397920DF2}">
      <dsp:nvSpPr>
        <dsp:cNvPr id="0" name=""/>
        <dsp:cNvSpPr/>
      </dsp:nvSpPr>
      <dsp:spPr>
        <a:xfrm>
          <a:off x="3303882" y="146785"/>
          <a:ext cx="659739" cy="659739"/>
        </a:xfrm>
        <a:prstGeom prst="ellipse">
          <a:avLst/>
        </a:prstGeom>
        <a:blipFill>
          <a:blip xmlns:r="http://schemas.openxmlformats.org/officeDocument/2006/relationships" r:embed="rId4"/>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7D1EE-13E7-4A98-913B-0056043D2891}">
      <dsp:nvSpPr>
        <dsp:cNvPr id="0" name=""/>
        <dsp:cNvSpPr/>
      </dsp:nvSpPr>
      <dsp:spPr>
        <a:xfrm>
          <a:off x="165627" y="1612874"/>
          <a:ext cx="3809422" cy="29718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53411-72A0-4263-ADBE-F9140F06AFDF}">
      <dsp:nvSpPr>
        <dsp:cNvPr id="0" name=""/>
        <dsp:cNvSpPr/>
      </dsp:nvSpPr>
      <dsp:spPr>
        <a:xfrm>
          <a:off x="1954923" y="793405"/>
          <a:ext cx="91440" cy="484530"/>
        </a:xfrm>
        <a:custGeom>
          <a:avLst/>
          <a:gdLst/>
          <a:ahLst/>
          <a:cxnLst/>
          <a:rect l="0" t="0" r="0" b="0"/>
          <a:pathLst>
            <a:path>
              <a:moveTo>
                <a:pt x="101263" y="0"/>
              </a:moveTo>
              <a:lnTo>
                <a:pt x="101263" y="484530"/>
              </a:lnTo>
              <a:lnTo>
                <a:pt x="45720" y="48453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F1179-C097-4D71-A954-E8F799381AF7}">
      <dsp:nvSpPr>
        <dsp:cNvPr id="0" name=""/>
        <dsp:cNvSpPr/>
      </dsp:nvSpPr>
      <dsp:spPr>
        <a:xfrm>
          <a:off x="2056186" y="793405"/>
          <a:ext cx="1356381" cy="969061"/>
        </a:xfrm>
        <a:custGeom>
          <a:avLst/>
          <a:gdLst/>
          <a:ahLst/>
          <a:cxnLst/>
          <a:rect l="0" t="0" r="0" b="0"/>
          <a:pathLst>
            <a:path>
              <a:moveTo>
                <a:pt x="0" y="0"/>
              </a:moveTo>
              <a:lnTo>
                <a:pt x="0" y="913518"/>
              </a:lnTo>
              <a:lnTo>
                <a:pt x="1356381" y="913518"/>
              </a:lnTo>
              <a:lnTo>
                <a:pt x="1356381" y="969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D70AD-EF30-44BA-A210-567AD7F8A7FC}">
      <dsp:nvSpPr>
        <dsp:cNvPr id="0" name=""/>
        <dsp:cNvSpPr/>
      </dsp:nvSpPr>
      <dsp:spPr>
        <a:xfrm>
          <a:off x="2056186" y="793405"/>
          <a:ext cx="101905" cy="969061"/>
        </a:xfrm>
        <a:custGeom>
          <a:avLst/>
          <a:gdLst/>
          <a:ahLst/>
          <a:cxnLst/>
          <a:rect l="0" t="0" r="0" b="0"/>
          <a:pathLst>
            <a:path>
              <a:moveTo>
                <a:pt x="0" y="0"/>
              </a:moveTo>
              <a:lnTo>
                <a:pt x="0" y="913518"/>
              </a:lnTo>
              <a:lnTo>
                <a:pt x="101905" y="913518"/>
              </a:lnTo>
              <a:lnTo>
                <a:pt x="101905" y="969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5FB621-9957-485F-87B6-3C2D6FE6A9B5}">
      <dsp:nvSpPr>
        <dsp:cNvPr id="0" name=""/>
        <dsp:cNvSpPr/>
      </dsp:nvSpPr>
      <dsp:spPr>
        <a:xfrm>
          <a:off x="801710" y="793405"/>
          <a:ext cx="1254475" cy="969061"/>
        </a:xfrm>
        <a:custGeom>
          <a:avLst/>
          <a:gdLst/>
          <a:ahLst/>
          <a:cxnLst/>
          <a:rect l="0" t="0" r="0" b="0"/>
          <a:pathLst>
            <a:path>
              <a:moveTo>
                <a:pt x="1254475" y="0"/>
              </a:moveTo>
              <a:lnTo>
                <a:pt x="1254475" y="913518"/>
              </a:lnTo>
              <a:lnTo>
                <a:pt x="0" y="913518"/>
              </a:lnTo>
              <a:lnTo>
                <a:pt x="0" y="969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9BD336-9BF9-4902-9BEA-4F08FCBB0DDB}">
      <dsp:nvSpPr>
        <dsp:cNvPr id="0" name=""/>
        <dsp:cNvSpPr/>
      </dsp:nvSpPr>
      <dsp:spPr>
        <a:xfrm>
          <a:off x="1477780" y="1497"/>
          <a:ext cx="1156812" cy="7919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Chairman</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(DGM Production)</a:t>
          </a:r>
          <a:endParaRPr lang="en-IN" sz="1100" kern="1200" dirty="0">
            <a:latin typeface="Verdana" panose="020B0604030504040204" pitchFamily="34" charset="0"/>
            <a:ea typeface="Verdana" panose="020B0604030504040204" pitchFamily="34" charset="0"/>
          </a:endParaRPr>
        </a:p>
      </dsp:txBody>
      <dsp:txXfrm>
        <a:off x="1477780" y="1497"/>
        <a:ext cx="1156812" cy="791908"/>
      </dsp:txXfrm>
    </dsp:sp>
    <dsp:sp modelId="{6B255E01-55A0-4831-8784-1907BAABC193}">
      <dsp:nvSpPr>
        <dsp:cNvPr id="0" name=""/>
        <dsp:cNvSpPr/>
      </dsp:nvSpPr>
      <dsp:spPr>
        <a:xfrm>
          <a:off x="164983" y="1762467"/>
          <a:ext cx="1273453" cy="213266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endParaRPr lang="en-US" sz="14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Managers</a:t>
          </a:r>
        </a:p>
        <a:p>
          <a:pPr marL="0" lvl="0" indent="0" algn="ctr" defTabSz="622300">
            <a:lnSpc>
              <a:spcPct val="90000"/>
            </a:lnSpc>
            <a:spcBef>
              <a:spcPct val="0"/>
            </a:spcBef>
            <a:spcAft>
              <a:spcPct val="35000"/>
            </a:spcAft>
            <a:buNone/>
          </a:pPr>
          <a:endParaRPr lang="en-US" sz="11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Manager Production</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Manager Maintenance</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Manager HR</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Manager R&amp;D</a:t>
          </a:r>
        </a:p>
      </dsp:txBody>
      <dsp:txXfrm>
        <a:off x="164983" y="1762467"/>
        <a:ext cx="1273453" cy="2132663"/>
      </dsp:txXfrm>
    </dsp:sp>
    <dsp:sp modelId="{F8EDDCEC-D744-4E71-ABD8-7C38FE4FE7D0}">
      <dsp:nvSpPr>
        <dsp:cNvPr id="0" name=""/>
        <dsp:cNvSpPr/>
      </dsp:nvSpPr>
      <dsp:spPr>
        <a:xfrm>
          <a:off x="1549523" y="1762467"/>
          <a:ext cx="1217137" cy="265777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endParaRPr lang="en-US" sz="14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Officers</a:t>
          </a:r>
        </a:p>
        <a:p>
          <a:pPr marL="0" lvl="0" indent="0" algn="ctr" defTabSz="622300">
            <a:lnSpc>
              <a:spcPct val="90000"/>
            </a:lnSpc>
            <a:spcBef>
              <a:spcPct val="0"/>
            </a:spcBef>
            <a:spcAft>
              <a:spcPct val="35000"/>
            </a:spcAft>
            <a:buNone/>
          </a:pPr>
          <a:endParaRPr lang="en-US" sz="11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Officers Production</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Engineer Utility</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Engineer Environment</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Site Supervisor</a:t>
          </a:r>
        </a:p>
      </dsp:txBody>
      <dsp:txXfrm>
        <a:off x="1549523" y="1762467"/>
        <a:ext cx="1217137" cy="2657772"/>
      </dsp:txXfrm>
    </dsp:sp>
    <dsp:sp modelId="{21D80E6C-3EA6-4DFA-9D2A-4BFC9B90C757}">
      <dsp:nvSpPr>
        <dsp:cNvPr id="0" name=""/>
        <dsp:cNvSpPr/>
      </dsp:nvSpPr>
      <dsp:spPr>
        <a:xfrm>
          <a:off x="2877747" y="1762467"/>
          <a:ext cx="1069642" cy="275872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endParaRPr lang="en-US" sz="14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Operators</a:t>
          </a:r>
        </a:p>
        <a:p>
          <a:pPr marL="0" lvl="0" indent="0" algn="ctr" defTabSz="622300">
            <a:lnSpc>
              <a:spcPct val="90000"/>
            </a:lnSpc>
            <a:spcBef>
              <a:spcPct val="0"/>
            </a:spcBef>
            <a:spcAft>
              <a:spcPct val="35000"/>
            </a:spcAft>
            <a:buNone/>
          </a:pPr>
          <a:endParaRPr lang="en-US" sz="11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Operator Production</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Operator ETP</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Operator RM</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Technician</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Instrument</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Technician Electrical</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Workers</a:t>
          </a:r>
          <a:endParaRPr lang="en-IN" sz="1100" kern="1200" dirty="0">
            <a:latin typeface="Verdana" panose="020B0604030504040204" pitchFamily="34" charset="0"/>
            <a:ea typeface="Verdana" panose="020B0604030504040204" pitchFamily="34" charset="0"/>
          </a:endParaRPr>
        </a:p>
      </dsp:txBody>
      <dsp:txXfrm>
        <a:off x="2877747" y="1762467"/>
        <a:ext cx="1069642" cy="2758728"/>
      </dsp:txXfrm>
    </dsp:sp>
    <dsp:sp modelId="{AD73364E-3160-4265-87ED-DD69B2482C48}">
      <dsp:nvSpPr>
        <dsp:cNvPr id="0" name=""/>
        <dsp:cNvSpPr/>
      </dsp:nvSpPr>
      <dsp:spPr>
        <a:xfrm>
          <a:off x="244579" y="904492"/>
          <a:ext cx="1756063" cy="746889"/>
        </a:xfrm>
        <a:prstGeom prst="rect">
          <a:avLst/>
        </a:prstGeom>
        <a:solidFill>
          <a:schemeClr val="accent5">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Secretary</a:t>
          </a:r>
        </a:p>
        <a:p>
          <a:pPr marL="0" lvl="0" indent="0" algn="ctr" defTabSz="62230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(Dy. Manager EHS)</a:t>
          </a:r>
          <a:endParaRPr lang="en-IN" sz="1100" kern="1200" dirty="0">
            <a:latin typeface="Verdana" panose="020B0604030504040204" pitchFamily="34" charset="0"/>
            <a:ea typeface="Verdana" panose="020B0604030504040204" pitchFamily="34" charset="0"/>
          </a:endParaRPr>
        </a:p>
      </dsp:txBody>
      <dsp:txXfrm>
        <a:off x="244579" y="904492"/>
        <a:ext cx="1756063" cy="746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B4B72-C164-4B69-9899-CA7796BEFB96}">
      <dsp:nvSpPr>
        <dsp:cNvPr id="0" name=""/>
        <dsp:cNvSpPr/>
      </dsp:nvSpPr>
      <dsp:spPr>
        <a:xfrm>
          <a:off x="1828800" y="0"/>
          <a:ext cx="914400" cy="914400"/>
        </a:xfrm>
        <a:prstGeom prst="trapezoid">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Policy</a:t>
          </a:r>
        </a:p>
      </dsp:txBody>
      <dsp:txXfrm>
        <a:off x="1828800" y="0"/>
        <a:ext cx="914400" cy="914400"/>
      </dsp:txXfrm>
    </dsp:sp>
    <dsp:sp modelId="{065408BB-C41D-4916-BE3C-AE29C4836A8F}">
      <dsp:nvSpPr>
        <dsp:cNvPr id="0" name=""/>
        <dsp:cNvSpPr/>
      </dsp:nvSpPr>
      <dsp:spPr>
        <a:xfrm>
          <a:off x="1371600" y="914399"/>
          <a:ext cx="1828800" cy="914400"/>
        </a:xfrm>
        <a:prstGeom prst="trapezoid">
          <a:avLst>
            <a:gd name="adj" fmla="val 5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Requirement</a:t>
          </a:r>
        </a:p>
      </dsp:txBody>
      <dsp:txXfrm>
        <a:off x="1691640" y="914399"/>
        <a:ext cx="1188720" cy="914400"/>
      </dsp:txXfrm>
    </dsp:sp>
    <dsp:sp modelId="{4918DCC6-0FEA-4B36-AC17-67373041501C}">
      <dsp:nvSpPr>
        <dsp:cNvPr id="0" name=""/>
        <dsp:cNvSpPr/>
      </dsp:nvSpPr>
      <dsp:spPr>
        <a:xfrm>
          <a:off x="914400" y="1828799"/>
          <a:ext cx="2743199" cy="914400"/>
        </a:xfrm>
        <a:prstGeom prst="trapezoid">
          <a:avLst>
            <a:gd name="adj" fmla="val 5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Standards</a:t>
          </a:r>
        </a:p>
      </dsp:txBody>
      <dsp:txXfrm>
        <a:off x="1394460" y="1828799"/>
        <a:ext cx="1783080" cy="914400"/>
      </dsp:txXfrm>
    </dsp:sp>
    <dsp:sp modelId="{B5916C0C-FDD2-4DE0-8EE8-23A38A2AF6CC}">
      <dsp:nvSpPr>
        <dsp:cNvPr id="0" name=""/>
        <dsp:cNvSpPr/>
      </dsp:nvSpPr>
      <dsp:spPr>
        <a:xfrm>
          <a:off x="457200" y="2743199"/>
          <a:ext cx="3657600" cy="914400"/>
        </a:xfrm>
        <a:prstGeom prst="trapezoid">
          <a:avLst>
            <a:gd name="adj" fmla="val 5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Guideline</a:t>
          </a:r>
        </a:p>
      </dsp:txBody>
      <dsp:txXfrm>
        <a:off x="1097279" y="2743199"/>
        <a:ext cx="2377440" cy="914400"/>
      </dsp:txXfrm>
    </dsp:sp>
    <dsp:sp modelId="{4D8D53ED-E555-4E84-A768-6E98326AB2AA}">
      <dsp:nvSpPr>
        <dsp:cNvPr id="0" name=""/>
        <dsp:cNvSpPr/>
      </dsp:nvSpPr>
      <dsp:spPr>
        <a:xfrm>
          <a:off x="0" y="3657600"/>
          <a:ext cx="4572000" cy="914400"/>
        </a:xfrm>
        <a:prstGeom prst="trapezoid">
          <a:avLst>
            <a:gd name="adj" fmla="val 5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kern="1200" dirty="0"/>
            <a:t>Standard operating procedure</a:t>
          </a:r>
        </a:p>
      </dsp:txBody>
      <dsp:txXfrm>
        <a:off x="800099" y="3657600"/>
        <a:ext cx="2971800" cy="914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E6EE4-4DE5-4A8C-AB27-E5F932C5779C}">
      <dsp:nvSpPr>
        <dsp:cNvPr id="0" name=""/>
        <dsp:cNvSpPr/>
      </dsp:nvSpPr>
      <dsp:spPr>
        <a:xfrm>
          <a:off x="4250" y="12538"/>
          <a:ext cx="1629370" cy="65174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Chetan </a:t>
          </a:r>
          <a:r>
            <a:rPr lang="en-US" sz="1050" kern="1200" dirty="0" err="1">
              <a:solidFill>
                <a:sysClr val="window" lastClr="FFFFFF"/>
              </a:solidFill>
              <a:latin typeface="Calibri" panose="020F0502020204030204"/>
              <a:ea typeface="+mn-ea"/>
              <a:cs typeface="+mn-cs"/>
            </a:rPr>
            <a:t>Maih</a:t>
          </a:r>
          <a:endParaRPr lang="en-US" sz="1050" kern="1200" dirty="0">
            <a:solidFill>
              <a:sysClr val="window" lastClr="FFFFFF"/>
            </a:solidFill>
            <a:latin typeface="Calibri" panose="020F0502020204030204"/>
            <a:ea typeface="+mn-ea"/>
            <a:cs typeface="+mn-cs"/>
          </a:endParaRPr>
        </a:p>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Director Manufacturing &amp; Compliance</a:t>
          </a:r>
          <a:endParaRPr lang="en-IN" sz="1050" kern="1200" dirty="0">
            <a:solidFill>
              <a:sysClr val="window" lastClr="FFFFFF"/>
            </a:solidFill>
            <a:latin typeface="Calibri" panose="020F0502020204030204"/>
            <a:ea typeface="+mn-ea"/>
            <a:cs typeface="+mn-cs"/>
          </a:endParaRPr>
        </a:p>
      </dsp:txBody>
      <dsp:txXfrm>
        <a:off x="4250" y="12538"/>
        <a:ext cx="1629370" cy="651748"/>
      </dsp:txXfrm>
    </dsp:sp>
    <dsp:sp modelId="{D2F85F76-44B9-4420-B064-47ED389779E2}">
      <dsp:nvSpPr>
        <dsp:cNvPr id="0" name=""/>
        <dsp:cNvSpPr/>
      </dsp:nvSpPr>
      <dsp:spPr>
        <a:xfrm>
          <a:off x="4250" y="664286"/>
          <a:ext cx="1629370" cy="26791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M.Sc. (Organic Chemistry)</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34 years of experience</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Hoechst : HMR : Aventis : Sanofi : Zentiva</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MBA : PGDHRM</a:t>
          </a:r>
          <a:endParaRPr lang="en-IN" sz="1050" kern="1200" dirty="0">
            <a:solidFill>
              <a:sysClr val="windowText" lastClr="000000">
                <a:hueOff val="0"/>
                <a:satOff val="0"/>
                <a:lumOff val="0"/>
                <a:alphaOff val="0"/>
              </a:sysClr>
            </a:solidFill>
            <a:latin typeface="Calibri" panose="020F0502020204030204"/>
            <a:ea typeface="+mn-ea"/>
            <a:cs typeface="+mn-cs"/>
          </a:endParaRPr>
        </a:p>
      </dsp:txBody>
      <dsp:txXfrm>
        <a:off x="4250" y="664286"/>
        <a:ext cx="1629370" cy="2679120"/>
      </dsp:txXfrm>
    </dsp:sp>
    <dsp:sp modelId="{A6130D0B-8F40-4C92-A92B-BC8D8086684F}">
      <dsp:nvSpPr>
        <dsp:cNvPr id="0" name=""/>
        <dsp:cNvSpPr/>
      </dsp:nvSpPr>
      <dsp:spPr>
        <a:xfrm>
          <a:off x="1861732" y="12538"/>
          <a:ext cx="1629370" cy="65174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Shrinivas Holennavar</a:t>
          </a:r>
        </a:p>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Deputy General Manager </a:t>
          </a:r>
        </a:p>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Works</a:t>
          </a:r>
        </a:p>
      </dsp:txBody>
      <dsp:txXfrm>
        <a:off x="1861732" y="12538"/>
        <a:ext cx="1629370" cy="651748"/>
      </dsp:txXfrm>
    </dsp:sp>
    <dsp:sp modelId="{9FEAC859-18B4-4DCB-80E8-A00B6B35BEE9}">
      <dsp:nvSpPr>
        <dsp:cNvPr id="0" name=""/>
        <dsp:cNvSpPr/>
      </dsp:nvSpPr>
      <dsp:spPr>
        <a:xfrm>
          <a:off x="1861732" y="664286"/>
          <a:ext cx="1629370" cy="26791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B.Sc. (Chemistry)</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44 years of experience</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Zenith Ltd. : Metrochem Ltd. : Shreyas Ltd.</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a:t>
          </a:r>
          <a:endParaRPr lang="en-IN" sz="1050" kern="1200" dirty="0">
            <a:solidFill>
              <a:sysClr val="windowText" lastClr="000000">
                <a:hueOff val="0"/>
                <a:satOff val="0"/>
                <a:lumOff val="0"/>
                <a:alphaOff val="0"/>
              </a:sysClr>
            </a:solidFill>
            <a:latin typeface="Calibri" panose="020F0502020204030204"/>
            <a:ea typeface="+mn-ea"/>
            <a:cs typeface="+mn-cs"/>
          </a:endParaRPr>
        </a:p>
      </dsp:txBody>
      <dsp:txXfrm>
        <a:off x="1861732" y="664286"/>
        <a:ext cx="1629370" cy="2679120"/>
      </dsp:txXfrm>
    </dsp:sp>
    <dsp:sp modelId="{3F30BA06-9ECB-45D4-8CD5-1BA029D53223}">
      <dsp:nvSpPr>
        <dsp:cNvPr id="0" name=""/>
        <dsp:cNvSpPr/>
      </dsp:nvSpPr>
      <dsp:spPr>
        <a:xfrm>
          <a:off x="3719214" y="12538"/>
          <a:ext cx="1629370" cy="65174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Umesh Shirke</a:t>
          </a:r>
        </a:p>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Deputy Manager</a:t>
          </a:r>
        </a:p>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Safety &amp; Health</a:t>
          </a:r>
          <a:endParaRPr lang="en-IN" sz="1050" kern="1200" dirty="0">
            <a:solidFill>
              <a:sysClr val="window" lastClr="FFFFFF"/>
            </a:solidFill>
            <a:latin typeface="Calibri" panose="020F0502020204030204"/>
            <a:ea typeface="+mn-ea"/>
            <a:cs typeface="+mn-cs"/>
          </a:endParaRPr>
        </a:p>
      </dsp:txBody>
      <dsp:txXfrm>
        <a:off x="3719214" y="12538"/>
        <a:ext cx="1629370" cy="651748"/>
      </dsp:txXfrm>
    </dsp:sp>
    <dsp:sp modelId="{87408E7B-BC10-4441-A0E7-4E6628025193}">
      <dsp:nvSpPr>
        <dsp:cNvPr id="0" name=""/>
        <dsp:cNvSpPr/>
      </dsp:nvSpPr>
      <dsp:spPr>
        <a:xfrm>
          <a:off x="3719214" y="664286"/>
          <a:ext cx="1629370" cy="26791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B. Tech. Chemical : M. Tech. Environment</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13 years of experience</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Solar Industries : Economic Explosive : Sai Techniques</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Advance Diploma in Industrial Safety</a:t>
          </a:r>
          <a:endParaRPr lang="en-IN" sz="1050" kern="1200" dirty="0">
            <a:solidFill>
              <a:sysClr val="windowText" lastClr="000000">
                <a:hueOff val="0"/>
                <a:satOff val="0"/>
                <a:lumOff val="0"/>
                <a:alphaOff val="0"/>
              </a:sysClr>
            </a:solidFill>
            <a:latin typeface="Calibri" panose="020F0502020204030204"/>
            <a:ea typeface="+mn-ea"/>
            <a:cs typeface="+mn-cs"/>
          </a:endParaRPr>
        </a:p>
      </dsp:txBody>
      <dsp:txXfrm>
        <a:off x="3719214" y="664286"/>
        <a:ext cx="1629370" cy="2679120"/>
      </dsp:txXfrm>
    </dsp:sp>
    <dsp:sp modelId="{6C7B44DB-A02D-4647-B8B3-F28CA8DF8AF6}">
      <dsp:nvSpPr>
        <dsp:cNvPr id="0" name=""/>
        <dsp:cNvSpPr/>
      </dsp:nvSpPr>
      <dsp:spPr>
        <a:xfrm>
          <a:off x="5576696" y="12538"/>
          <a:ext cx="1629370" cy="65174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Ajay Pandey</a:t>
          </a:r>
        </a:p>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Manager ETP</a:t>
          </a:r>
        </a:p>
      </dsp:txBody>
      <dsp:txXfrm>
        <a:off x="5576696" y="12538"/>
        <a:ext cx="1629370" cy="651748"/>
      </dsp:txXfrm>
    </dsp:sp>
    <dsp:sp modelId="{5083B122-F3AE-46F1-8B98-0C8050BFDB1F}">
      <dsp:nvSpPr>
        <dsp:cNvPr id="0" name=""/>
        <dsp:cNvSpPr/>
      </dsp:nvSpPr>
      <dsp:spPr>
        <a:xfrm>
          <a:off x="5576696" y="664286"/>
          <a:ext cx="1629370" cy="26791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B. Sc. </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30 years of experience</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Morarjee Textiles : Indorama Synthesis</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 Diploma in Pollution Control Board</a:t>
          </a:r>
          <a:endParaRPr lang="en-IN" sz="1050" kern="1200" dirty="0">
            <a:solidFill>
              <a:sysClr val="windowText" lastClr="000000">
                <a:hueOff val="0"/>
                <a:satOff val="0"/>
                <a:lumOff val="0"/>
                <a:alphaOff val="0"/>
              </a:sysClr>
            </a:solidFill>
            <a:latin typeface="Calibri" panose="020F0502020204030204"/>
            <a:ea typeface="+mn-ea"/>
            <a:cs typeface="+mn-cs"/>
          </a:endParaRPr>
        </a:p>
      </dsp:txBody>
      <dsp:txXfrm>
        <a:off x="5576696" y="664286"/>
        <a:ext cx="1629370" cy="2679120"/>
      </dsp:txXfrm>
    </dsp:sp>
    <dsp:sp modelId="{A85FB52E-4C4F-4F3B-9DE1-E62077730866}">
      <dsp:nvSpPr>
        <dsp:cNvPr id="0" name=""/>
        <dsp:cNvSpPr/>
      </dsp:nvSpPr>
      <dsp:spPr>
        <a:xfrm>
          <a:off x="7434178" y="12538"/>
          <a:ext cx="1629370" cy="651748"/>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Dishali Hirulkar</a:t>
          </a:r>
        </a:p>
        <a:p>
          <a:pPr marL="0" lvl="0" indent="0" algn="ctr" defTabSz="466725">
            <a:lnSpc>
              <a:spcPct val="90000"/>
            </a:lnSpc>
            <a:spcBef>
              <a:spcPct val="0"/>
            </a:spcBef>
            <a:spcAft>
              <a:spcPct val="35000"/>
            </a:spcAft>
            <a:buNone/>
          </a:pPr>
          <a:r>
            <a:rPr lang="en-US" sz="1050" kern="1200" dirty="0">
              <a:solidFill>
                <a:sysClr val="window" lastClr="FFFFFF"/>
              </a:solidFill>
              <a:latin typeface="Calibri" panose="020F0502020204030204"/>
              <a:ea typeface="+mn-ea"/>
              <a:cs typeface="+mn-cs"/>
            </a:rPr>
            <a:t>Environmental Engineer ETP</a:t>
          </a:r>
          <a:endParaRPr lang="en-IN" sz="1050" kern="1200" dirty="0">
            <a:solidFill>
              <a:sysClr val="window" lastClr="FFFFFF"/>
            </a:solidFill>
            <a:latin typeface="Calibri" panose="020F0502020204030204"/>
            <a:ea typeface="+mn-ea"/>
            <a:cs typeface="+mn-cs"/>
          </a:endParaRPr>
        </a:p>
      </dsp:txBody>
      <dsp:txXfrm>
        <a:off x="7434178" y="12538"/>
        <a:ext cx="1629370" cy="651748"/>
      </dsp:txXfrm>
    </dsp:sp>
    <dsp:sp modelId="{188B6EE4-3071-439C-B7D5-DFED714DE228}">
      <dsp:nvSpPr>
        <dsp:cNvPr id="0" name=""/>
        <dsp:cNvSpPr/>
      </dsp:nvSpPr>
      <dsp:spPr>
        <a:xfrm>
          <a:off x="7434178" y="664286"/>
          <a:ext cx="1629370" cy="26791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 M. Tech. Environment</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03 years of experience</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National Environmental Engineering &amp; Research Institute</a:t>
          </a:r>
          <a:endParaRPr lang="en-IN" sz="105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66725">
            <a:lnSpc>
              <a:spcPct val="90000"/>
            </a:lnSpc>
            <a:spcBef>
              <a:spcPct val="0"/>
            </a:spcBef>
            <a:spcAft>
              <a:spcPct val="15000"/>
            </a:spcAft>
            <a:buChar char="•"/>
          </a:pPr>
          <a:r>
            <a:rPr lang="en-US" sz="1050" kern="1200" dirty="0">
              <a:solidFill>
                <a:sysClr val="windowText" lastClr="000000">
                  <a:hueOff val="0"/>
                  <a:satOff val="0"/>
                  <a:lumOff val="0"/>
                  <a:alphaOff val="0"/>
                </a:sysClr>
              </a:solidFill>
              <a:latin typeface="Calibri" panose="020F0502020204030204"/>
              <a:ea typeface="+mn-ea"/>
              <a:cs typeface="+mn-cs"/>
            </a:rPr>
            <a:t>Advance Diploma in Industrial Safety</a:t>
          </a:r>
          <a:endParaRPr lang="en-IN" sz="1050" kern="1200" dirty="0">
            <a:solidFill>
              <a:sysClr val="windowText" lastClr="000000">
                <a:hueOff val="0"/>
                <a:satOff val="0"/>
                <a:lumOff val="0"/>
                <a:alphaOff val="0"/>
              </a:sysClr>
            </a:solidFill>
            <a:latin typeface="Calibri" panose="020F0502020204030204"/>
            <a:ea typeface="+mn-ea"/>
            <a:cs typeface="+mn-cs"/>
          </a:endParaRPr>
        </a:p>
      </dsp:txBody>
      <dsp:txXfrm>
        <a:off x="7434178" y="664286"/>
        <a:ext cx="1629370" cy="2679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FEA82-D3A3-4B06-A7D5-A35EF3E3863C}">
      <dsp:nvSpPr>
        <dsp:cNvPr id="0" name=""/>
        <dsp:cNvSpPr/>
      </dsp:nvSpPr>
      <dsp:spPr>
        <a:xfrm>
          <a:off x="0" y="0"/>
          <a:ext cx="3520577" cy="366550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24863-2858-4E71-B08F-DF0E24627B49}">
      <dsp:nvSpPr>
        <dsp:cNvPr id="0" name=""/>
        <dsp:cNvSpPr/>
      </dsp:nvSpPr>
      <dsp:spPr>
        <a:xfrm>
          <a:off x="1760288" y="368519"/>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N" sz="900" kern="1200" dirty="0">
              <a:latin typeface="Verdana" panose="020B0604030504040204" pitchFamily="34" charset="0"/>
              <a:ea typeface="Verdana" panose="020B0604030504040204" pitchFamily="34" charset="0"/>
            </a:rPr>
            <a:t>Site Head</a:t>
          </a:r>
        </a:p>
      </dsp:txBody>
      <dsp:txXfrm>
        <a:off x="1770877" y="379108"/>
        <a:ext cx="2267197" cy="195745"/>
      </dsp:txXfrm>
    </dsp:sp>
    <dsp:sp modelId="{A1D3E683-75C7-4946-8704-B986721F80C3}">
      <dsp:nvSpPr>
        <dsp:cNvPr id="0" name=""/>
        <dsp:cNvSpPr/>
      </dsp:nvSpPr>
      <dsp:spPr>
        <a:xfrm>
          <a:off x="1760288" y="612558"/>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Dy. General Manager Works</a:t>
          </a:r>
          <a:endParaRPr lang="en-IN" sz="900" kern="1200" dirty="0">
            <a:latin typeface="Verdana" panose="020B0604030504040204" pitchFamily="34" charset="0"/>
            <a:ea typeface="Verdana" panose="020B0604030504040204" pitchFamily="34" charset="0"/>
          </a:endParaRPr>
        </a:p>
      </dsp:txBody>
      <dsp:txXfrm>
        <a:off x="1770877" y="623147"/>
        <a:ext cx="2267197" cy="195745"/>
      </dsp:txXfrm>
    </dsp:sp>
    <dsp:sp modelId="{DD1644D5-01AB-4CE6-BBBA-85339C71278B}">
      <dsp:nvSpPr>
        <dsp:cNvPr id="0" name=""/>
        <dsp:cNvSpPr/>
      </dsp:nvSpPr>
      <dsp:spPr>
        <a:xfrm>
          <a:off x="1760288" y="856597"/>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Dy. Manager EHS</a:t>
          </a:r>
          <a:endParaRPr lang="en-IN" sz="900" kern="1200" dirty="0">
            <a:latin typeface="Verdana" panose="020B0604030504040204" pitchFamily="34" charset="0"/>
            <a:ea typeface="Verdana" panose="020B0604030504040204" pitchFamily="34" charset="0"/>
          </a:endParaRPr>
        </a:p>
      </dsp:txBody>
      <dsp:txXfrm>
        <a:off x="1770877" y="867186"/>
        <a:ext cx="2267197" cy="195745"/>
      </dsp:txXfrm>
    </dsp:sp>
    <dsp:sp modelId="{1FFD2AE8-8CDF-4532-8534-A2BDC3DB1DE5}">
      <dsp:nvSpPr>
        <dsp:cNvPr id="0" name=""/>
        <dsp:cNvSpPr/>
      </dsp:nvSpPr>
      <dsp:spPr>
        <a:xfrm>
          <a:off x="1760288" y="1100636"/>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Manager Environment</a:t>
          </a:r>
          <a:endParaRPr lang="en-IN" sz="900" kern="1200" dirty="0">
            <a:latin typeface="Verdana" panose="020B0604030504040204" pitchFamily="34" charset="0"/>
            <a:ea typeface="Verdana" panose="020B0604030504040204" pitchFamily="34" charset="0"/>
          </a:endParaRPr>
        </a:p>
      </dsp:txBody>
      <dsp:txXfrm>
        <a:off x="1770877" y="1111225"/>
        <a:ext cx="2267197" cy="195745"/>
      </dsp:txXfrm>
    </dsp:sp>
    <dsp:sp modelId="{39A0A3A6-F592-4FAF-A08B-EDF613B59285}">
      <dsp:nvSpPr>
        <dsp:cNvPr id="0" name=""/>
        <dsp:cNvSpPr/>
      </dsp:nvSpPr>
      <dsp:spPr>
        <a:xfrm>
          <a:off x="1760288" y="1344675"/>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IN" sz="900" kern="1200" dirty="0">
              <a:latin typeface="Verdana" panose="020B0604030504040204" pitchFamily="34" charset="0"/>
              <a:ea typeface="Verdana" panose="020B0604030504040204" pitchFamily="34" charset="0"/>
            </a:rPr>
            <a:t>Manager HR </a:t>
          </a:r>
        </a:p>
      </dsp:txBody>
      <dsp:txXfrm>
        <a:off x="1770877" y="1355264"/>
        <a:ext cx="2267197" cy="195745"/>
      </dsp:txXfrm>
    </dsp:sp>
    <dsp:sp modelId="{0513D118-3D2C-4CA5-BC60-D6C6280BC717}">
      <dsp:nvSpPr>
        <dsp:cNvPr id="0" name=""/>
        <dsp:cNvSpPr/>
      </dsp:nvSpPr>
      <dsp:spPr>
        <a:xfrm>
          <a:off x="1760288" y="1588714"/>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Environment Engineer</a:t>
          </a:r>
          <a:endParaRPr lang="en-IN" sz="900" kern="1200" dirty="0">
            <a:latin typeface="Verdana" panose="020B0604030504040204" pitchFamily="34" charset="0"/>
            <a:ea typeface="Verdana" panose="020B0604030504040204" pitchFamily="34" charset="0"/>
          </a:endParaRPr>
        </a:p>
      </dsp:txBody>
      <dsp:txXfrm>
        <a:off x="1770877" y="1599303"/>
        <a:ext cx="2267197" cy="195745"/>
      </dsp:txXfrm>
    </dsp:sp>
    <dsp:sp modelId="{77AA24A0-5865-45FC-BC55-D0A88DD101E8}">
      <dsp:nvSpPr>
        <dsp:cNvPr id="0" name=""/>
        <dsp:cNvSpPr/>
      </dsp:nvSpPr>
      <dsp:spPr>
        <a:xfrm>
          <a:off x="1760288" y="1832753"/>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Safety Officer</a:t>
          </a:r>
          <a:endParaRPr lang="en-IN" sz="900" kern="1200" dirty="0">
            <a:latin typeface="Verdana" panose="020B0604030504040204" pitchFamily="34" charset="0"/>
            <a:ea typeface="Verdana" panose="020B0604030504040204" pitchFamily="34" charset="0"/>
          </a:endParaRPr>
        </a:p>
      </dsp:txBody>
      <dsp:txXfrm>
        <a:off x="1770877" y="1843342"/>
        <a:ext cx="2267197" cy="195745"/>
      </dsp:txXfrm>
    </dsp:sp>
    <dsp:sp modelId="{71E8938B-47AA-428A-B768-A3AFC7E7C7C6}">
      <dsp:nvSpPr>
        <dsp:cNvPr id="0" name=""/>
        <dsp:cNvSpPr/>
      </dsp:nvSpPr>
      <dsp:spPr>
        <a:xfrm>
          <a:off x="1760288" y="2076792"/>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Safety Supervisor</a:t>
          </a:r>
          <a:endParaRPr lang="en-IN" sz="900" kern="1200" dirty="0">
            <a:latin typeface="Verdana" panose="020B0604030504040204" pitchFamily="34" charset="0"/>
            <a:ea typeface="Verdana" panose="020B0604030504040204" pitchFamily="34" charset="0"/>
          </a:endParaRPr>
        </a:p>
      </dsp:txBody>
      <dsp:txXfrm>
        <a:off x="1770877" y="2087381"/>
        <a:ext cx="2267197" cy="195745"/>
      </dsp:txXfrm>
    </dsp:sp>
    <dsp:sp modelId="{2C8EC1E3-B042-4B19-8033-AE8E911BC0AE}">
      <dsp:nvSpPr>
        <dsp:cNvPr id="0" name=""/>
        <dsp:cNvSpPr/>
      </dsp:nvSpPr>
      <dsp:spPr>
        <a:xfrm>
          <a:off x="1760288" y="2320831"/>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Site Supervisor</a:t>
          </a:r>
          <a:endParaRPr lang="en-IN" sz="900" kern="1200" dirty="0">
            <a:latin typeface="Verdana" panose="020B0604030504040204" pitchFamily="34" charset="0"/>
            <a:ea typeface="Verdana" panose="020B0604030504040204" pitchFamily="34" charset="0"/>
          </a:endParaRPr>
        </a:p>
      </dsp:txBody>
      <dsp:txXfrm>
        <a:off x="1770877" y="2331420"/>
        <a:ext cx="2267197" cy="195745"/>
      </dsp:txXfrm>
    </dsp:sp>
    <dsp:sp modelId="{EE540F46-FFE2-44BE-9DB1-0A9451C52FF3}">
      <dsp:nvSpPr>
        <dsp:cNvPr id="0" name=""/>
        <dsp:cNvSpPr/>
      </dsp:nvSpPr>
      <dsp:spPr>
        <a:xfrm>
          <a:off x="1760288" y="2564870"/>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Operators</a:t>
          </a:r>
          <a:endParaRPr lang="en-IN" sz="900" kern="1200" dirty="0">
            <a:latin typeface="Verdana" panose="020B0604030504040204" pitchFamily="34" charset="0"/>
            <a:ea typeface="Verdana" panose="020B0604030504040204" pitchFamily="34" charset="0"/>
          </a:endParaRPr>
        </a:p>
      </dsp:txBody>
      <dsp:txXfrm>
        <a:off x="1770877" y="2575459"/>
        <a:ext cx="2267197" cy="195745"/>
      </dsp:txXfrm>
    </dsp:sp>
    <dsp:sp modelId="{E4A493E8-2B41-4DDF-8F04-0C603A622F71}">
      <dsp:nvSpPr>
        <dsp:cNvPr id="0" name=""/>
        <dsp:cNvSpPr/>
      </dsp:nvSpPr>
      <dsp:spPr>
        <a:xfrm>
          <a:off x="1760288" y="2808909"/>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Fireman </a:t>
          </a:r>
          <a:endParaRPr lang="en-IN" sz="900" kern="1200" dirty="0">
            <a:latin typeface="Verdana" panose="020B0604030504040204" pitchFamily="34" charset="0"/>
            <a:ea typeface="Verdana" panose="020B0604030504040204" pitchFamily="34" charset="0"/>
          </a:endParaRPr>
        </a:p>
      </dsp:txBody>
      <dsp:txXfrm>
        <a:off x="1770877" y="2819498"/>
        <a:ext cx="2267197" cy="195745"/>
      </dsp:txXfrm>
    </dsp:sp>
    <dsp:sp modelId="{D1C10E9D-5F7D-46C1-AC39-A7F616DA6B50}">
      <dsp:nvSpPr>
        <dsp:cNvPr id="0" name=""/>
        <dsp:cNvSpPr/>
      </dsp:nvSpPr>
      <dsp:spPr>
        <a:xfrm>
          <a:off x="1760288" y="3052948"/>
          <a:ext cx="2288375" cy="2169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Observers/ External Auditors</a:t>
          </a:r>
          <a:endParaRPr lang="en-IN" sz="900" kern="1200" dirty="0">
            <a:latin typeface="Verdana" panose="020B0604030504040204" pitchFamily="34" charset="0"/>
            <a:ea typeface="Verdana" panose="020B0604030504040204" pitchFamily="34" charset="0"/>
          </a:endParaRPr>
        </a:p>
      </dsp:txBody>
      <dsp:txXfrm>
        <a:off x="1770877" y="3063537"/>
        <a:ext cx="2267197" cy="195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A9B81-68F8-4660-BF31-C9D7D159A8EA}">
      <dsp:nvSpPr>
        <dsp:cNvPr id="0" name=""/>
        <dsp:cNvSpPr/>
      </dsp:nvSpPr>
      <dsp:spPr>
        <a:xfrm>
          <a:off x="3988816" y="2993813"/>
          <a:ext cx="2174917" cy="1408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Monitor safety performance</a:t>
          </a:r>
          <a:endParaRPr lang="en-IN" sz="1200" kern="1200" dirty="0"/>
        </a:p>
      </dsp:txBody>
      <dsp:txXfrm>
        <a:off x="4672239" y="3376974"/>
        <a:ext cx="1460546" cy="994744"/>
      </dsp:txXfrm>
    </dsp:sp>
    <dsp:sp modelId="{5F281440-70C2-4EE6-AF32-E8833E6B4207}">
      <dsp:nvSpPr>
        <dsp:cNvPr id="0" name=""/>
        <dsp:cNvSpPr/>
      </dsp:nvSpPr>
      <dsp:spPr>
        <a:xfrm>
          <a:off x="440266" y="2993813"/>
          <a:ext cx="2174917" cy="1408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Safety awareness</a:t>
          </a:r>
          <a:endParaRPr lang="en-IN" sz="1200" kern="1200" dirty="0"/>
        </a:p>
        <a:p>
          <a:pPr marL="114300" lvl="1" indent="-114300" algn="l" defTabSz="533400">
            <a:lnSpc>
              <a:spcPct val="90000"/>
            </a:lnSpc>
            <a:spcBef>
              <a:spcPct val="0"/>
            </a:spcBef>
            <a:spcAft>
              <a:spcPct val="15000"/>
            </a:spcAft>
            <a:buChar char="•"/>
          </a:pPr>
          <a:r>
            <a:rPr lang="en-US" sz="1200" kern="1200" dirty="0"/>
            <a:t>Safety communication</a:t>
          </a:r>
          <a:endParaRPr lang="en-IN" sz="1200" kern="1200" dirty="0"/>
        </a:p>
        <a:p>
          <a:pPr marL="114300" lvl="1" indent="-114300" algn="l" defTabSz="533400">
            <a:lnSpc>
              <a:spcPct val="90000"/>
            </a:lnSpc>
            <a:spcBef>
              <a:spcPct val="0"/>
            </a:spcBef>
            <a:spcAft>
              <a:spcPct val="15000"/>
            </a:spcAft>
            <a:buChar char="•"/>
          </a:pPr>
          <a:r>
            <a:rPr lang="en-US" sz="1200" kern="1200" dirty="0"/>
            <a:t>CAPA</a:t>
          </a:r>
          <a:endParaRPr lang="en-IN" sz="1200" kern="1200" dirty="0"/>
        </a:p>
      </dsp:txBody>
      <dsp:txXfrm>
        <a:off x="471214" y="3376974"/>
        <a:ext cx="1460546" cy="994744"/>
      </dsp:txXfrm>
    </dsp:sp>
    <dsp:sp modelId="{77DC1D41-871E-4EDE-87F5-6437F7F68CBA}">
      <dsp:nvSpPr>
        <dsp:cNvPr id="0" name=""/>
        <dsp:cNvSpPr/>
      </dsp:nvSpPr>
      <dsp:spPr>
        <a:xfrm>
          <a:off x="3988816" y="0"/>
          <a:ext cx="2174917" cy="1408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Implement planned safety program</a:t>
          </a:r>
          <a:endParaRPr lang="en-IN" sz="1200" kern="1200" dirty="0"/>
        </a:p>
      </dsp:txBody>
      <dsp:txXfrm>
        <a:off x="4672239" y="30948"/>
        <a:ext cx="1460546" cy="994744"/>
      </dsp:txXfrm>
    </dsp:sp>
    <dsp:sp modelId="{CD95803C-EDC0-4039-8AF4-A22C2433F196}">
      <dsp:nvSpPr>
        <dsp:cNvPr id="0" name=""/>
        <dsp:cNvSpPr/>
      </dsp:nvSpPr>
      <dsp:spPr>
        <a:xfrm>
          <a:off x="440266" y="0"/>
          <a:ext cx="2174917" cy="1408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Establish Safety management frame work</a:t>
          </a:r>
          <a:endParaRPr lang="en-IN" sz="1200" kern="1200" dirty="0"/>
        </a:p>
      </dsp:txBody>
      <dsp:txXfrm>
        <a:off x="471214" y="30948"/>
        <a:ext cx="1460546" cy="994744"/>
      </dsp:txXfrm>
    </dsp:sp>
    <dsp:sp modelId="{C10B8BBC-8385-4043-B827-D4C6A4A918E0}">
      <dsp:nvSpPr>
        <dsp:cNvPr id="0" name=""/>
        <dsp:cNvSpPr/>
      </dsp:nvSpPr>
      <dsp:spPr>
        <a:xfrm>
          <a:off x="1351618" y="250952"/>
          <a:ext cx="1906354" cy="19063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Plan</a:t>
          </a:r>
          <a:endParaRPr lang="en-IN" sz="2800" kern="1200" dirty="0"/>
        </a:p>
      </dsp:txBody>
      <dsp:txXfrm>
        <a:off x="1909976" y="809310"/>
        <a:ext cx="1347996" cy="1347996"/>
      </dsp:txXfrm>
    </dsp:sp>
    <dsp:sp modelId="{9915F6D1-CD71-48AD-949A-0CE6F857E53B}">
      <dsp:nvSpPr>
        <dsp:cNvPr id="0" name=""/>
        <dsp:cNvSpPr/>
      </dsp:nvSpPr>
      <dsp:spPr>
        <a:xfrm rot="5400000">
          <a:off x="3346026" y="250952"/>
          <a:ext cx="1906354" cy="19063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Do</a:t>
          </a:r>
          <a:endParaRPr lang="en-IN" sz="2800" kern="1200" dirty="0"/>
        </a:p>
      </dsp:txBody>
      <dsp:txXfrm rot="-5400000">
        <a:off x="3346026" y="809310"/>
        <a:ext cx="1347996" cy="1347996"/>
      </dsp:txXfrm>
    </dsp:sp>
    <dsp:sp modelId="{B0F7463C-663F-4571-B4C4-AF02A414CD15}">
      <dsp:nvSpPr>
        <dsp:cNvPr id="0" name=""/>
        <dsp:cNvSpPr/>
      </dsp:nvSpPr>
      <dsp:spPr>
        <a:xfrm rot="10800000">
          <a:off x="3346026" y="2245360"/>
          <a:ext cx="1906354" cy="19063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Check</a:t>
          </a:r>
          <a:endParaRPr lang="en-IN" sz="2800" kern="1200" dirty="0"/>
        </a:p>
      </dsp:txBody>
      <dsp:txXfrm rot="10800000">
        <a:off x="3346026" y="2245360"/>
        <a:ext cx="1347996" cy="1347996"/>
      </dsp:txXfrm>
    </dsp:sp>
    <dsp:sp modelId="{6A9B2CCC-DB84-4C43-8051-92C1E3473C0C}">
      <dsp:nvSpPr>
        <dsp:cNvPr id="0" name=""/>
        <dsp:cNvSpPr/>
      </dsp:nvSpPr>
      <dsp:spPr>
        <a:xfrm rot="16200000">
          <a:off x="1351618" y="2245360"/>
          <a:ext cx="1906354" cy="19063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Act</a:t>
          </a:r>
          <a:endParaRPr lang="en-IN" sz="2800" kern="1200" dirty="0"/>
        </a:p>
      </dsp:txBody>
      <dsp:txXfrm rot="5400000">
        <a:off x="1909976" y="2245360"/>
        <a:ext cx="1347996" cy="1347996"/>
      </dsp:txXfrm>
    </dsp:sp>
    <dsp:sp modelId="{E271D7F8-4EE1-4CC0-AC8E-75E51FFD283D}">
      <dsp:nvSpPr>
        <dsp:cNvPr id="0" name=""/>
        <dsp:cNvSpPr/>
      </dsp:nvSpPr>
      <dsp:spPr>
        <a:xfrm>
          <a:off x="2972900" y="1805093"/>
          <a:ext cx="658198" cy="57234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A5CAF-FA31-4EBB-AE7E-FFDEED16518E}">
      <dsp:nvSpPr>
        <dsp:cNvPr id="0" name=""/>
        <dsp:cNvSpPr/>
      </dsp:nvSpPr>
      <dsp:spPr>
        <a:xfrm rot="10800000">
          <a:off x="2972900" y="2025226"/>
          <a:ext cx="658198" cy="57234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A43DF-1B7F-4D3D-9443-6237C6258ABA}">
      <dsp:nvSpPr>
        <dsp:cNvPr id="0" name=""/>
        <dsp:cNvSpPr/>
      </dsp:nvSpPr>
      <dsp:spPr>
        <a:xfrm>
          <a:off x="972" y="117871"/>
          <a:ext cx="1424285" cy="3560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Health</a:t>
          </a:r>
          <a:endParaRPr lang="en-IN" sz="1600" kern="1200" dirty="0">
            <a:latin typeface="Verdana" panose="020B0604030504040204" pitchFamily="34" charset="0"/>
            <a:ea typeface="Verdana" panose="020B0604030504040204" pitchFamily="34" charset="0"/>
          </a:endParaRPr>
        </a:p>
      </dsp:txBody>
      <dsp:txXfrm>
        <a:off x="11401" y="128300"/>
        <a:ext cx="1403427" cy="335213"/>
      </dsp:txXfrm>
    </dsp:sp>
    <dsp:sp modelId="{C490B21E-1B60-4D4D-A161-3F40FEC76D4A}">
      <dsp:nvSpPr>
        <dsp:cNvPr id="0" name=""/>
        <dsp:cNvSpPr/>
      </dsp:nvSpPr>
      <dsp:spPr>
        <a:xfrm rot="5400000">
          <a:off x="681958" y="505099"/>
          <a:ext cx="62312" cy="62312"/>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5196B-51A5-4BEF-A02D-903F5B50F8F5}">
      <dsp:nvSpPr>
        <dsp:cNvPr id="0" name=""/>
        <dsp:cNvSpPr/>
      </dsp:nvSpPr>
      <dsp:spPr>
        <a:xfrm>
          <a:off x="972" y="598568"/>
          <a:ext cx="1424285" cy="356071"/>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Annual Health Checkup (Form 7)</a:t>
          </a:r>
        </a:p>
      </dsp:txBody>
      <dsp:txXfrm>
        <a:off x="11401" y="608997"/>
        <a:ext cx="1403427" cy="335213"/>
      </dsp:txXfrm>
    </dsp:sp>
    <dsp:sp modelId="{3BAB0144-744C-4433-81BD-A1744C7CDC0F}">
      <dsp:nvSpPr>
        <dsp:cNvPr id="0" name=""/>
        <dsp:cNvSpPr/>
      </dsp:nvSpPr>
      <dsp:spPr>
        <a:xfrm rot="5400000">
          <a:off x="681958" y="985795"/>
          <a:ext cx="62312" cy="62312"/>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20C81-40A2-4E36-9CC5-43C8FC6FA300}">
      <dsp:nvSpPr>
        <dsp:cNvPr id="0" name=""/>
        <dsp:cNvSpPr/>
      </dsp:nvSpPr>
      <dsp:spPr>
        <a:xfrm>
          <a:off x="972" y="1079264"/>
          <a:ext cx="1424285" cy="356071"/>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Factory Inspector Annual Returns (Form 27)</a:t>
          </a:r>
        </a:p>
      </dsp:txBody>
      <dsp:txXfrm>
        <a:off x="11401" y="1089693"/>
        <a:ext cx="1403427" cy="335213"/>
      </dsp:txXfrm>
    </dsp:sp>
    <dsp:sp modelId="{BC82D609-207E-4641-B543-18CDB5436187}">
      <dsp:nvSpPr>
        <dsp:cNvPr id="0" name=""/>
        <dsp:cNvSpPr/>
      </dsp:nvSpPr>
      <dsp:spPr>
        <a:xfrm>
          <a:off x="1624657" y="117871"/>
          <a:ext cx="1424285" cy="3560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Safety</a:t>
          </a:r>
          <a:endParaRPr lang="en-IN" sz="1600" kern="1200" dirty="0">
            <a:latin typeface="Verdana" panose="020B0604030504040204" pitchFamily="34" charset="0"/>
            <a:ea typeface="Verdana" panose="020B0604030504040204" pitchFamily="34" charset="0"/>
          </a:endParaRPr>
        </a:p>
      </dsp:txBody>
      <dsp:txXfrm>
        <a:off x="1635086" y="128300"/>
        <a:ext cx="1403427" cy="335213"/>
      </dsp:txXfrm>
    </dsp:sp>
    <dsp:sp modelId="{DEDD6CB9-8389-437A-A747-A80418A29929}">
      <dsp:nvSpPr>
        <dsp:cNvPr id="0" name=""/>
        <dsp:cNvSpPr/>
      </dsp:nvSpPr>
      <dsp:spPr>
        <a:xfrm rot="5400000">
          <a:off x="2305643" y="505099"/>
          <a:ext cx="62312" cy="62312"/>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8C904-16D8-4F46-948E-C6C8E533E710}">
      <dsp:nvSpPr>
        <dsp:cNvPr id="0" name=""/>
        <dsp:cNvSpPr/>
      </dsp:nvSpPr>
      <dsp:spPr>
        <a:xfrm>
          <a:off x="1624657" y="598568"/>
          <a:ext cx="1424285" cy="356071"/>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Testing of Lifting Tool and Tackles &amp; PRV (Form 11&amp; 13)</a:t>
          </a:r>
          <a:endParaRPr lang="en-IN" sz="900" kern="1200" dirty="0">
            <a:latin typeface="Verdana" panose="020B0604030504040204" pitchFamily="34" charset="0"/>
            <a:ea typeface="Verdana" panose="020B0604030504040204" pitchFamily="34" charset="0"/>
          </a:endParaRPr>
        </a:p>
      </dsp:txBody>
      <dsp:txXfrm>
        <a:off x="1635086" y="608997"/>
        <a:ext cx="1403427" cy="335213"/>
      </dsp:txXfrm>
    </dsp:sp>
    <dsp:sp modelId="{80D0F74F-1820-4106-92E4-14F21111DE87}">
      <dsp:nvSpPr>
        <dsp:cNvPr id="0" name=""/>
        <dsp:cNvSpPr/>
      </dsp:nvSpPr>
      <dsp:spPr>
        <a:xfrm rot="5400000">
          <a:off x="2305643" y="985795"/>
          <a:ext cx="62312" cy="62312"/>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72AAD7-6FFD-4A00-BEF0-85DFBA442CF9}">
      <dsp:nvSpPr>
        <dsp:cNvPr id="0" name=""/>
        <dsp:cNvSpPr/>
      </dsp:nvSpPr>
      <dsp:spPr>
        <a:xfrm>
          <a:off x="1624657" y="1079264"/>
          <a:ext cx="1424285" cy="356071"/>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Testing of SRV</a:t>
          </a:r>
          <a:endParaRPr lang="en-IN" sz="900" kern="1200" dirty="0">
            <a:latin typeface="Verdana" panose="020B0604030504040204" pitchFamily="34" charset="0"/>
            <a:ea typeface="Verdana" panose="020B0604030504040204" pitchFamily="34" charset="0"/>
          </a:endParaRPr>
        </a:p>
      </dsp:txBody>
      <dsp:txXfrm>
        <a:off x="1635086" y="1089693"/>
        <a:ext cx="1403427" cy="335213"/>
      </dsp:txXfrm>
    </dsp:sp>
    <dsp:sp modelId="{B361904A-B3E2-414E-B043-216A84FF318D}">
      <dsp:nvSpPr>
        <dsp:cNvPr id="0" name=""/>
        <dsp:cNvSpPr/>
      </dsp:nvSpPr>
      <dsp:spPr>
        <a:xfrm rot="5400000">
          <a:off x="2305643" y="1466491"/>
          <a:ext cx="62312" cy="62312"/>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1F9211-0A63-48E1-B9C1-49427197A09C}">
      <dsp:nvSpPr>
        <dsp:cNvPr id="0" name=""/>
        <dsp:cNvSpPr/>
      </dsp:nvSpPr>
      <dsp:spPr>
        <a:xfrm>
          <a:off x="1624657" y="1559960"/>
          <a:ext cx="1424285" cy="356071"/>
        </a:xfrm>
        <a:prstGeom prst="roundRect">
          <a:avLst>
            <a:gd name="adj" fmla="val 1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Testing of Fire and Safety Equipment's </a:t>
          </a:r>
          <a:endParaRPr lang="en-IN" sz="900" kern="1200" dirty="0">
            <a:latin typeface="Verdana" panose="020B0604030504040204" pitchFamily="34" charset="0"/>
            <a:ea typeface="Verdana" panose="020B0604030504040204" pitchFamily="34" charset="0"/>
          </a:endParaRPr>
        </a:p>
      </dsp:txBody>
      <dsp:txXfrm>
        <a:off x="1635086" y="1570389"/>
        <a:ext cx="1403427" cy="335213"/>
      </dsp:txXfrm>
    </dsp:sp>
    <dsp:sp modelId="{D0E30A71-8A68-4AE1-8598-0442644A175A}">
      <dsp:nvSpPr>
        <dsp:cNvPr id="0" name=""/>
        <dsp:cNvSpPr/>
      </dsp:nvSpPr>
      <dsp:spPr>
        <a:xfrm rot="5400000">
          <a:off x="2305643" y="1947188"/>
          <a:ext cx="62312" cy="62312"/>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92C7C1-DCD3-4A6F-BA31-81C34C054A91}">
      <dsp:nvSpPr>
        <dsp:cNvPr id="0" name=""/>
        <dsp:cNvSpPr/>
      </dsp:nvSpPr>
      <dsp:spPr>
        <a:xfrm>
          <a:off x="1624657" y="2040656"/>
          <a:ext cx="1424285" cy="356071"/>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External Safety Audit</a:t>
          </a:r>
          <a:endParaRPr lang="en-IN" sz="900" kern="1200" dirty="0">
            <a:latin typeface="Verdana" panose="020B0604030504040204" pitchFamily="34" charset="0"/>
            <a:ea typeface="Verdana" panose="020B0604030504040204" pitchFamily="34" charset="0"/>
          </a:endParaRPr>
        </a:p>
      </dsp:txBody>
      <dsp:txXfrm>
        <a:off x="1635086" y="2051085"/>
        <a:ext cx="1403427" cy="335213"/>
      </dsp:txXfrm>
    </dsp:sp>
    <dsp:sp modelId="{D928E9BB-04CE-467A-91DC-E6D13755FD60}">
      <dsp:nvSpPr>
        <dsp:cNvPr id="0" name=""/>
        <dsp:cNvSpPr/>
      </dsp:nvSpPr>
      <dsp:spPr>
        <a:xfrm>
          <a:off x="3248342" y="117871"/>
          <a:ext cx="1424285" cy="3560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Environment</a:t>
          </a:r>
          <a:endParaRPr lang="en-IN" sz="1600" kern="1200" dirty="0">
            <a:latin typeface="Verdana" panose="020B0604030504040204" pitchFamily="34" charset="0"/>
            <a:ea typeface="Verdana" panose="020B0604030504040204" pitchFamily="34" charset="0"/>
          </a:endParaRPr>
        </a:p>
      </dsp:txBody>
      <dsp:txXfrm>
        <a:off x="3258771" y="128300"/>
        <a:ext cx="1403427" cy="335213"/>
      </dsp:txXfrm>
    </dsp:sp>
    <dsp:sp modelId="{15A1C6CE-144D-4F85-9964-CF35F4E47CB5}">
      <dsp:nvSpPr>
        <dsp:cNvPr id="0" name=""/>
        <dsp:cNvSpPr/>
      </dsp:nvSpPr>
      <dsp:spPr>
        <a:xfrm rot="5400000">
          <a:off x="3929328" y="505099"/>
          <a:ext cx="62312" cy="62312"/>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5217E-631E-4BF0-A269-49F73CF6D910}">
      <dsp:nvSpPr>
        <dsp:cNvPr id="0" name=""/>
        <dsp:cNvSpPr/>
      </dsp:nvSpPr>
      <dsp:spPr>
        <a:xfrm>
          <a:off x="3248342" y="598568"/>
          <a:ext cx="1424285" cy="356071"/>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Hazardous Waste Annual Returns    (Form 4)</a:t>
          </a:r>
          <a:endParaRPr lang="en-IN" sz="900" kern="1200" dirty="0">
            <a:latin typeface="Verdana" panose="020B0604030504040204" pitchFamily="34" charset="0"/>
            <a:ea typeface="Verdana" panose="020B0604030504040204" pitchFamily="34" charset="0"/>
          </a:endParaRPr>
        </a:p>
      </dsp:txBody>
      <dsp:txXfrm>
        <a:off x="3258771" y="608997"/>
        <a:ext cx="1403427" cy="335213"/>
      </dsp:txXfrm>
    </dsp:sp>
    <dsp:sp modelId="{2DEDA3C1-AC07-4E5E-945F-39DDB3C6953F}">
      <dsp:nvSpPr>
        <dsp:cNvPr id="0" name=""/>
        <dsp:cNvSpPr/>
      </dsp:nvSpPr>
      <dsp:spPr>
        <a:xfrm rot="5400000">
          <a:off x="3929328" y="985795"/>
          <a:ext cx="62312" cy="62312"/>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B86D9B-A289-4FB9-931A-2F6DA51CDA2F}">
      <dsp:nvSpPr>
        <dsp:cNvPr id="0" name=""/>
        <dsp:cNvSpPr/>
      </dsp:nvSpPr>
      <dsp:spPr>
        <a:xfrm>
          <a:off x="3248342" y="1079264"/>
          <a:ext cx="1424285" cy="356071"/>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Environment Statement (Form V)</a:t>
          </a:r>
          <a:endParaRPr lang="en-IN" sz="900" kern="1200" dirty="0">
            <a:latin typeface="Verdana" panose="020B0604030504040204" pitchFamily="34" charset="0"/>
            <a:ea typeface="Verdana" panose="020B0604030504040204" pitchFamily="34" charset="0"/>
          </a:endParaRPr>
        </a:p>
      </dsp:txBody>
      <dsp:txXfrm>
        <a:off x="3258771" y="1089693"/>
        <a:ext cx="1403427" cy="335213"/>
      </dsp:txXfrm>
    </dsp:sp>
    <dsp:sp modelId="{63E20683-DCBA-4FA4-82A8-BBEAF35C0A81}">
      <dsp:nvSpPr>
        <dsp:cNvPr id="0" name=""/>
        <dsp:cNvSpPr/>
      </dsp:nvSpPr>
      <dsp:spPr>
        <a:xfrm rot="5400000">
          <a:off x="3929328" y="1466491"/>
          <a:ext cx="62312" cy="62312"/>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9785EB-1E33-4E59-B893-9895866092FE}">
      <dsp:nvSpPr>
        <dsp:cNvPr id="0" name=""/>
        <dsp:cNvSpPr/>
      </dsp:nvSpPr>
      <dsp:spPr>
        <a:xfrm>
          <a:off x="3248342" y="1559960"/>
          <a:ext cx="1424285" cy="356071"/>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EC Compliance Report</a:t>
          </a:r>
        </a:p>
      </dsp:txBody>
      <dsp:txXfrm>
        <a:off x="3258771" y="1570389"/>
        <a:ext cx="1403427" cy="335213"/>
      </dsp:txXfrm>
    </dsp:sp>
    <dsp:sp modelId="{7A94CBA6-CFF2-4AE7-BD95-DE93265123F3}">
      <dsp:nvSpPr>
        <dsp:cNvPr id="0" name=""/>
        <dsp:cNvSpPr/>
      </dsp:nvSpPr>
      <dsp:spPr>
        <a:xfrm rot="5400000">
          <a:off x="3929328" y="1947188"/>
          <a:ext cx="62312" cy="62312"/>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CE8AF7-5808-4787-AC76-AC2FA3882513}">
      <dsp:nvSpPr>
        <dsp:cNvPr id="0" name=""/>
        <dsp:cNvSpPr/>
      </dsp:nvSpPr>
      <dsp:spPr>
        <a:xfrm>
          <a:off x="3248342" y="2040656"/>
          <a:ext cx="1424285" cy="356071"/>
        </a:xfrm>
        <a:prstGeom prst="roundRect">
          <a:avLst>
            <a:gd name="adj" fmla="val 1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Environment Monitoring</a:t>
          </a:r>
        </a:p>
      </dsp:txBody>
      <dsp:txXfrm>
        <a:off x="3258771" y="2051085"/>
        <a:ext cx="1403427" cy="335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B67EC-51C4-4705-AB60-0D54DC20DDC0}">
      <dsp:nvSpPr>
        <dsp:cNvPr id="0" name=""/>
        <dsp:cNvSpPr/>
      </dsp:nvSpPr>
      <dsp:spPr>
        <a:xfrm>
          <a:off x="3484" y="189492"/>
          <a:ext cx="1347045" cy="26616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Daily</a:t>
          </a:r>
          <a:endParaRPr lang="en-IN" sz="1200" kern="1200" dirty="0">
            <a:latin typeface="Verdana" panose="020B0604030504040204" pitchFamily="34" charset="0"/>
            <a:ea typeface="Verdana" panose="020B0604030504040204" pitchFamily="34" charset="0"/>
          </a:endParaRPr>
        </a:p>
      </dsp:txBody>
      <dsp:txXfrm>
        <a:off x="3484" y="189492"/>
        <a:ext cx="1347045" cy="266165"/>
      </dsp:txXfrm>
    </dsp:sp>
    <dsp:sp modelId="{30C6D35A-7518-4E78-9F03-92D5F1B5A7D3}">
      <dsp:nvSpPr>
        <dsp:cNvPr id="0" name=""/>
        <dsp:cNvSpPr/>
      </dsp:nvSpPr>
      <dsp:spPr>
        <a:xfrm>
          <a:off x="7238" y="455657"/>
          <a:ext cx="1339536" cy="156464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Safety Report</a:t>
          </a:r>
          <a:endParaRPr lang="en-IN" sz="12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Management Review Meeting</a:t>
          </a:r>
          <a:endParaRPr lang="en-IN" sz="12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Incident/ Accident Report</a:t>
          </a:r>
          <a:endParaRPr lang="en-IN" sz="1200" kern="1200" dirty="0">
            <a:latin typeface="Verdana" panose="020B0604030504040204" pitchFamily="34" charset="0"/>
            <a:ea typeface="Verdana" panose="020B0604030504040204" pitchFamily="34" charset="0"/>
          </a:endParaRPr>
        </a:p>
      </dsp:txBody>
      <dsp:txXfrm>
        <a:off x="7238" y="455657"/>
        <a:ext cx="1339536" cy="1564649"/>
      </dsp:txXfrm>
    </dsp:sp>
    <dsp:sp modelId="{43ADD1E3-1E92-4F95-88A6-63D2DE0B66BA}">
      <dsp:nvSpPr>
        <dsp:cNvPr id="0" name=""/>
        <dsp:cNvSpPr/>
      </dsp:nvSpPr>
      <dsp:spPr>
        <a:xfrm>
          <a:off x="1514791" y="189492"/>
          <a:ext cx="1220870" cy="266165"/>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Monthly</a:t>
          </a:r>
          <a:endParaRPr lang="en-IN" sz="1200" kern="1200" dirty="0">
            <a:latin typeface="Verdana" panose="020B0604030504040204" pitchFamily="34" charset="0"/>
            <a:ea typeface="Verdana" panose="020B0604030504040204" pitchFamily="34" charset="0"/>
          </a:endParaRPr>
        </a:p>
      </dsp:txBody>
      <dsp:txXfrm>
        <a:off x="1514791" y="189492"/>
        <a:ext cx="1220870" cy="266165"/>
      </dsp:txXfrm>
    </dsp:sp>
    <dsp:sp modelId="{602881C4-8A76-4FFF-8835-B4D5704BF072}">
      <dsp:nvSpPr>
        <dsp:cNvPr id="0" name=""/>
        <dsp:cNvSpPr/>
      </dsp:nvSpPr>
      <dsp:spPr>
        <a:xfrm>
          <a:off x="1538579" y="455657"/>
          <a:ext cx="1173293" cy="1564649"/>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Safety Tour</a:t>
          </a:r>
          <a:endParaRPr lang="en-IN" sz="12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Safety Survey</a:t>
          </a:r>
          <a:endParaRPr lang="en-IN" sz="12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Safety Audit</a:t>
          </a:r>
          <a:endParaRPr lang="en-IN" sz="1200" kern="1200" dirty="0">
            <a:latin typeface="Verdana" panose="020B0604030504040204" pitchFamily="34" charset="0"/>
            <a:ea typeface="Verdana" panose="020B0604030504040204" pitchFamily="34" charset="0"/>
          </a:endParaRPr>
        </a:p>
      </dsp:txBody>
      <dsp:txXfrm>
        <a:off x="1538579" y="455657"/>
        <a:ext cx="1173293" cy="1564649"/>
      </dsp:txXfrm>
    </dsp:sp>
    <dsp:sp modelId="{EA131D4F-D73E-4E63-B1D1-F708C1B1D0C6}">
      <dsp:nvSpPr>
        <dsp:cNvPr id="0" name=""/>
        <dsp:cNvSpPr/>
      </dsp:nvSpPr>
      <dsp:spPr>
        <a:xfrm>
          <a:off x="2899922" y="189492"/>
          <a:ext cx="1173293" cy="266165"/>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Quarterly</a:t>
          </a:r>
          <a:endParaRPr lang="en-IN" sz="1200" kern="1200" dirty="0">
            <a:latin typeface="Verdana" panose="020B0604030504040204" pitchFamily="34" charset="0"/>
            <a:ea typeface="Verdana" panose="020B0604030504040204" pitchFamily="34" charset="0"/>
          </a:endParaRPr>
        </a:p>
      </dsp:txBody>
      <dsp:txXfrm>
        <a:off x="2899922" y="189492"/>
        <a:ext cx="1173293" cy="266165"/>
      </dsp:txXfrm>
    </dsp:sp>
    <dsp:sp modelId="{A1E8DE13-F1B6-427F-AE4B-514AD8B8986A}">
      <dsp:nvSpPr>
        <dsp:cNvPr id="0" name=""/>
        <dsp:cNvSpPr/>
      </dsp:nvSpPr>
      <dsp:spPr>
        <a:xfrm>
          <a:off x="2899922" y="455657"/>
          <a:ext cx="1173293" cy="156464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Safety Committee</a:t>
          </a:r>
          <a:endParaRPr lang="en-IN" sz="12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Internal Audit</a:t>
          </a:r>
          <a:endParaRPr lang="en-IN" sz="12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rPr>
            <a:t>Site Compliance Meeting</a:t>
          </a:r>
          <a:endParaRPr lang="en-IN" sz="1200" kern="1200" dirty="0">
            <a:latin typeface="Verdana" panose="020B0604030504040204" pitchFamily="34" charset="0"/>
            <a:ea typeface="Verdana" panose="020B0604030504040204" pitchFamily="34" charset="0"/>
          </a:endParaRPr>
        </a:p>
      </dsp:txBody>
      <dsp:txXfrm>
        <a:off x="2899922" y="455657"/>
        <a:ext cx="1173293" cy="1564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FA55A-49C1-4110-9E34-26AF1DB0B7F8}">
      <dsp:nvSpPr>
        <dsp:cNvPr id="0" name=""/>
        <dsp:cNvSpPr/>
      </dsp:nvSpPr>
      <dsp:spPr>
        <a:xfrm>
          <a:off x="7251441" y="1068472"/>
          <a:ext cx="1159876" cy="2665322"/>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Production planning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Production efficiency improvement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Energy conservation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Quality monitoring </a:t>
          </a:r>
          <a:endParaRPr lang="en-IN" sz="1000" kern="1200" dirty="0">
            <a:latin typeface="Arial" panose="020B0604020202020204" pitchFamily="34" charset="0"/>
            <a:cs typeface="Arial" panose="020B0604020202020204" pitchFamily="34" charset="0"/>
          </a:endParaRPr>
        </a:p>
      </dsp:txBody>
      <dsp:txXfrm>
        <a:off x="7398683" y="1068472"/>
        <a:ext cx="1012635" cy="2665322"/>
      </dsp:txXfrm>
    </dsp:sp>
    <dsp:sp modelId="{A1FC6FCE-2D0B-449B-927E-8C3F0591C975}">
      <dsp:nvSpPr>
        <dsp:cNvPr id="0" name=""/>
        <dsp:cNvSpPr/>
      </dsp:nvSpPr>
      <dsp:spPr>
        <a:xfrm>
          <a:off x="7208501" y="142408"/>
          <a:ext cx="1261043" cy="9116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Commercial production </a:t>
          </a:r>
          <a:endParaRPr lang="en-IN" sz="1000" kern="1200" dirty="0">
            <a:latin typeface="Arial" panose="020B0604020202020204" pitchFamily="34" charset="0"/>
            <a:cs typeface="Arial" panose="020B0604020202020204" pitchFamily="34" charset="0"/>
          </a:endParaRPr>
        </a:p>
      </dsp:txBody>
      <dsp:txXfrm>
        <a:off x="7208501" y="142408"/>
        <a:ext cx="1261043" cy="911605"/>
      </dsp:txXfrm>
    </dsp:sp>
    <dsp:sp modelId="{A01ADBC4-EB61-41E6-B874-9125073D3A6D}">
      <dsp:nvSpPr>
        <dsp:cNvPr id="0" name=""/>
        <dsp:cNvSpPr/>
      </dsp:nvSpPr>
      <dsp:spPr>
        <a:xfrm>
          <a:off x="5927586" y="1028883"/>
          <a:ext cx="1276329" cy="3075915"/>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Process validation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Finalization of reactor and equipment for commercial scale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Stability studies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Quality monitoring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Finalization of Engineering &amp; administrative controls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Defining </a:t>
          </a:r>
          <a:r>
            <a:rPr lang="en-US" sz="1000" kern="1200" dirty="0" err="1">
              <a:latin typeface="Arial" panose="020B0604020202020204" pitchFamily="34" charset="0"/>
              <a:cs typeface="Arial" panose="020B0604020202020204" pitchFamily="34" charset="0"/>
            </a:rPr>
            <a:t>LoP</a:t>
          </a:r>
          <a:endParaRPr lang="en-IN" sz="1000" kern="1200" dirty="0">
            <a:latin typeface="Arial" panose="020B0604020202020204" pitchFamily="34" charset="0"/>
            <a:cs typeface="Arial" panose="020B0604020202020204" pitchFamily="34" charset="0"/>
          </a:endParaRPr>
        </a:p>
      </dsp:txBody>
      <dsp:txXfrm>
        <a:off x="6089611" y="1028883"/>
        <a:ext cx="1114304" cy="3075915"/>
      </dsp:txXfrm>
    </dsp:sp>
    <dsp:sp modelId="{2590CCA8-6D95-48F8-8EB9-85B2A9865DD2}">
      <dsp:nvSpPr>
        <dsp:cNvPr id="0" name=""/>
        <dsp:cNvSpPr/>
      </dsp:nvSpPr>
      <dsp:spPr>
        <a:xfrm>
          <a:off x="5932171" y="240313"/>
          <a:ext cx="1276329" cy="810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Trial Production </a:t>
          </a:r>
          <a:endParaRPr lang="en-IN" sz="1000" kern="1200" dirty="0">
            <a:latin typeface="Arial" panose="020B0604020202020204" pitchFamily="34" charset="0"/>
            <a:cs typeface="Arial" panose="020B0604020202020204" pitchFamily="34" charset="0"/>
          </a:endParaRPr>
        </a:p>
      </dsp:txBody>
      <dsp:txXfrm>
        <a:off x="5932171" y="240313"/>
        <a:ext cx="1276329" cy="810219"/>
      </dsp:txXfrm>
    </dsp:sp>
    <dsp:sp modelId="{CF77F6B6-D8E8-4B04-BEC5-627CB8838516}">
      <dsp:nvSpPr>
        <dsp:cNvPr id="0" name=""/>
        <dsp:cNvSpPr/>
      </dsp:nvSpPr>
      <dsp:spPr>
        <a:xfrm>
          <a:off x="4655078" y="1056821"/>
          <a:ext cx="1276329" cy="305457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Reaction profile at scale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Utility requirement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Selection of reactor and downstream equipment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Finalization of RM, Intermediate and FG handling and storage protocol</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Validation of cleaning protocol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Basic engineering package preparation</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HAZOP studies  </a:t>
          </a:r>
          <a:endParaRPr lang="en-IN" sz="1000" kern="1200" dirty="0">
            <a:latin typeface="Arial" panose="020B0604020202020204" pitchFamily="34" charset="0"/>
            <a:cs typeface="Arial" panose="020B0604020202020204" pitchFamily="34" charset="0"/>
          </a:endParaRPr>
        </a:p>
      </dsp:txBody>
      <dsp:txXfrm>
        <a:off x="4817103" y="1056821"/>
        <a:ext cx="1114304" cy="3054570"/>
      </dsp:txXfrm>
    </dsp:sp>
    <dsp:sp modelId="{CE65DFCB-C594-4D75-AF0C-E0F452DC595B}">
      <dsp:nvSpPr>
        <dsp:cNvPr id="0" name=""/>
        <dsp:cNvSpPr/>
      </dsp:nvSpPr>
      <dsp:spPr>
        <a:xfrm>
          <a:off x="4655842" y="341700"/>
          <a:ext cx="1276329" cy="708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Pilot trials </a:t>
          </a:r>
          <a:endParaRPr lang="en-IN" sz="1000" kern="1200" dirty="0">
            <a:latin typeface="Arial" panose="020B0604020202020204" pitchFamily="34" charset="0"/>
            <a:cs typeface="Arial" panose="020B0604020202020204" pitchFamily="34" charset="0"/>
          </a:endParaRPr>
        </a:p>
      </dsp:txBody>
      <dsp:txXfrm>
        <a:off x="4655842" y="341700"/>
        <a:ext cx="1276329" cy="708832"/>
      </dsp:txXfrm>
    </dsp:sp>
    <dsp:sp modelId="{E20C5089-985F-443D-AD2B-1B0520C5D7E1}">
      <dsp:nvSpPr>
        <dsp:cNvPr id="0" name=""/>
        <dsp:cNvSpPr/>
      </dsp:nvSpPr>
      <dsp:spPr>
        <a:xfrm>
          <a:off x="3378749" y="1060614"/>
          <a:ext cx="1276329" cy="3272787"/>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Reaction profile at kilo scale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Calculation of dimensionless numbers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Listing of process requirements – Equipments &amp; utilities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Stability studies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Finalization of cleaning protocol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Solvent recovery &amp; reuse; if required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Throughput calculation</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HAZOP studies   </a:t>
          </a:r>
          <a:endParaRPr lang="en-IN" sz="1000" kern="1200" dirty="0">
            <a:latin typeface="Arial" panose="020B0604020202020204" pitchFamily="34" charset="0"/>
            <a:cs typeface="Arial" panose="020B0604020202020204" pitchFamily="34" charset="0"/>
          </a:endParaRPr>
        </a:p>
      </dsp:txBody>
      <dsp:txXfrm>
        <a:off x="3540774" y="1060614"/>
        <a:ext cx="1114304" cy="3272787"/>
      </dsp:txXfrm>
    </dsp:sp>
    <dsp:sp modelId="{7BA578C3-0974-4E6B-BBAC-057E64EEF724}">
      <dsp:nvSpPr>
        <dsp:cNvPr id="0" name=""/>
        <dsp:cNvSpPr/>
      </dsp:nvSpPr>
      <dsp:spPr>
        <a:xfrm>
          <a:off x="3378749" y="446132"/>
          <a:ext cx="1276329" cy="6074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Scale up studies </a:t>
          </a:r>
          <a:endParaRPr lang="en-IN" sz="1000" kern="1200" dirty="0">
            <a:latin typeface="Arial" panose="020B0604020202020204" pitchFamily="34" charset="0"/>
            <a:cs typeface="Arial" panose="020B0604020202020204" pitchFamily="34" charset="0"/>
          </a:endParaRPr>
        </a:p>
      </dsp:txBody>
      <dsp:txXfrm>
        <a:off x="3378749" y="446132"/>
        <a:ext cx="1276329" cy="607446"/>
      </dsp:txXfrm>
    </dsp:sp>
    <dsp:sp modelId="{6884E381-36D8-4512-9B72-A5CAF5AD60D1}">
      <dsp:nvSpPr>
        <dsp:cNvPr id="0" name=""/>
        <dsp:cNvSpPr/>
      </dsp:nvSpPr>
      <dsp:spPr>
        <a:xfrm>
          <a:off x="2069846" y="1087500"/>
          <a:ext cx="1276329" cy="3245903"/>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Screening of reaction parameters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Process sensitivity studies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Process hold up studies and stability studies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DSC studies for reaction mass, intermediates, distillation residue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Reporting of reaction exothermicity – dose dependency</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Critical process parameter identifications </a:t>
          </a:r>
          <a:endParaRPr lang="en-IN"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Reaction &amp; impurity profiling </a:t>
          </a:r>
          <a:endParaRPr lang="en-IN" sz="1000" kern="1200" dirty="0">
            <a:latin typeface="Arial" panose="020B0604020202020204" pitchFamily="34" charset="0"/>
            <a:cs typeface="Arial" panose="020B0604020202020204" pitchFamily="34" charset="0"/>
          </a:endParaRPr>
        </a:p>
      </dsp:txBody>
      <dsp:txXfrm>
        <a:off x="2236457" y="1087500"/>
        <a:ext cx="1114304" cy="3245903"/>
      </dsp:txXfrm>
    </dsp:sp>
    <dsp:sp modelId="{A8B013E0-4838-4CD9-B150-6647BE033D83}">
      <dsp:nvSpPr>
        <dsp:cNvPr id="0" name=""/>
        <dsp:cNvSpPr/>
      </dsp:nvSpPr>
      <dsp:spPr>
        <a:xfrm>
          <a:off x="2103184" y="544037"/>
          <a:ext cx="1276329" cy="50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Process Optimization</a:t>
          </a:r>
          <a:endParaRPr lang="en-IN" sz="1000" kern="1200" dirty="0">
            <a:latin typeface="Arial" panose="020B0604020202020204" pitchFamily="34" charset="0"/>
            <a:cs typeface="Arial" panose="020B0604020202020204" pitchFamily="34" charset="0"/>
          </a:endParaRPr>
        </a:p>
      </dsp:txBody>
      <dsp:txXfrm>
        <a:off x="2103184" y="544037"/>
        <a:ext cx="1276329" cy="506495"/>
      </dsp:txXfrm>
    </dsp:sp>
    <dsp:sp modelId="{4B07E32C-8083-4AE7-AB31-A58A39763371}">
      <dsp:nvSpPr>
        <dsp:cNvPr id="0" name=""/>
        <dsp:cNvSpPr/>
      </dsp:nvSpPr>
      <dsp:spPr>
        <a:xfrm>
          <a:off x="850645" y="1112721"/>
          <a:ext cx="1228747" cy="2915889"/>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dirty="0">
              <a:latin typeface="Arial" panose="020B0604020202020204" pitchFamily="34" charset="0"/>
              <a:cs typeface="Arial" panose="020B0604020202020204" pitchFamily="34" charset="0"/>
            </a:rPr>
            <a:t>Route Scouting</a:t>
          </a:r>
        </a:p>
        <a:p>
          <a:pPr marL="0" lvl="0" indent="0" algn="l" defTabSz="444500">
            <a:lnSpc>
              <a:spcPct val="90000"/>
            </a:lnSpc>
            <a:spcBef>
              <a:spcPct val="0"/>
            </a:spcBef>
            <a:spcAft>
              <a:spcPct val="35000"/>
            </a:spcAft>
            <a:buFont typeface="Courier New" panose="02070309020205020404" pitchFamily="49" charset="0"/>
            <a:buNone/>
          </a:pPr>
          <a:r>
            <a:rPr lang="en-US" sz="1000" kern="1200" dirty="0">
              <a:latin typeface="Arial" panose="020B0604020202020204" pitchFamily="34" charset="0"/>
              <a:cs typeface="Arial" panose="020B0604020202020204" pitchFamily="34" charset="0"/>
            </a:rPr>
            <a:t>Evaluation of selected routes</a:t>
          </a:r>
        </a:p>
        <a:p>
          <a:pPr marL="0" lvl="0" indent="0" algn="l" defTabSz="444500">
            <a:lnSpc>
              <a:spcPct val="90000"/>
            </a:lnSpc>
            <a:spcBef>
              <a:spcPct val="0"/>
            </a:spcBef>
            <a:spcAft>
              <a:spcPct val="35000"/>
            </a:spcAft>
            <a:buFont typeface="Courier New" panose="02070309020205020404" pitchFamily="49" charset="0"/>
            <a:buNone/>
          </a:pPr>
          <a:r>
            <a:rPr lang="en-US" sz="1000" kern="1200" dirty="0">
              <a:latin typeface="Arial" panose="020B0604020202020204" pitchFamily="34" charset="0"/>
              <a:cs typeface="Arial" panose="020B0604020202020204" pitchFamily="34" charset="0"/>
            </a:rPr>
            <a:t>Hazards identification &amp; listing</a:t>
          </a:r>
        </a:p>
        <a:p>
          <a:pPr marL="0" lvl="0" indent="0" algn="l" defTabSz="444500">
            <a:lnSpc>
              <a:spcPct val="90000"/>
            </a:lnSpc>
            <a:spcBef>
              <a:spcPct val="0"/>
            </a:spcBef>
            <a:spcAft>
              <a:spcPct val="35000"/>
            </a:spcAft>
            <a:buFont typeface="Courier New" panose="02070309020205020404" pitchFamily="49" charset="0"/>
            <a:buNone/>
          </a:pPr>
          <a:r>
            <a:rPr lang="en-US" sz="1000" kern="1200" dirty="0">
              <a:latin typeface="Arial" panose="020B0604020202020204" pitchFamily="34" charset="0"/>
              <a:cs typeface="Arial" panose="020B0604020202020204" pitchFamily="34" charset="0"/>
            </a:rPr>
            <a:t>Isolation of characterization of intermediates</a:t>
          </a:r>
        </a:p>
        <a:p>
          <a:pPr marL="0" lvl="0" indent="0" algn="l" defTabSz="444500">
            <a:lnSpc>
              <a:spcPct val="90000"/>
            </a:lnSpc>
            <a:spcBef>
              <a:spcPct val="0"/>
            </a:spcBef>
            <a:spcAft>
              <a:spcPct val="35000"/>
            </a:spcAft>
            <a:buFont typeface="Courier New" panose="02070309020205020404" pitchFamily="49" charset="0"/>
            <a:buNone/>
          </a:pPr>
          <a:r>
            <a:rPr lang="en-US" sz="1000" kern="1200" dirty="0">
              <a:latin typeface="Arial" panose="020B0604020202020204" pitchFamily="34" charset="0"/>
              <a:cs typeface="Arial" panose="020B0604020202020204" pitchFamily="34" charset="0"/>
            </a:rPr>
            <a:t>Analytical method development </a:t>
          </a:r>
        </a:p>
        <a:p>
          <a:pPr marL="0" lvl="0" indent="0" algn="l" defTabSz="444500">
            <a:lnSpc>
              <a:spcPct val="90000"/>
            </a:lnSpc>
            <a:spcBef>
              <a:spcPct val="0"/>
            </a:spcBef>
            <a:spcAft>
              <a:spcPct val="35000"/>
            </a:spcAft>
            <a:buNone/>
          </a:pPr>
          <a:endParaRPr lang="en-US" sz="1000" kern="1200" dirty="0">
            <a:latin typeface="Arial" panose="020B0604020202020204" pitchFamily="34" charset="0"/>
            <a:cs typeface="Arial" panose="020B0604020202020204" pitchFamily="34" charset="0"/>
          </a:endParaRPr>
        </a:p>
      </dsp:txBody>
      <dsp:txXfrm>
        <a:off x="1006630" y="1112721"/>
        <a:ext cx="1072762" cy="2915889"/>
      </dsp:txXfrm>
    </dsp:sp>
    <dsp:sp modelId="{E3BA83E8-F769-479B-B42C-F4E39206AE00}">
      <dsp:nvSpPr>
        <dsp:cNvPr id="0" name=""/>
        <dsp:cNvSpPr/>
      </dsp:nvSpPr>
      <dsp:spPr>
        <a:xfrm>
          <a:off x="826854" y="645423"/>
          <a:ext cx="1276329" cy="405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Lab Feasibility </a:t>
          </a:r>
          <a:endParaRPr lang="en-IN" sz="1000" kern="1200" dirty="0">
            <a:latin typeface="Arial" panose="020B0604020202020204" pitchFamily="34" charset="0"/>
            <a:cs typeface="Arial" panose="020B0604020202020204" pitchFamily="34" charset="0"/>
          </a:endParaRPr>
        </a:p>
      </dsp:txBody>
      <dsp:txXfrm>
        <a:off x="826854" y="645423"/>
        <a:ext cx="1276329" cy="4051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00305-4747-49C3-B0E4-2D324D6BE527}">
      <dsp:nvSpPr>
        <dsp:cNvPr id="0" name=""/>
        <dsp:cNvSpPr/>
      </dsp:nvSpPr>
      <dsp:spPr>
        <a:xfrm>
          <a:off x="1720106" y="0"/>
          <a:ext cx="1180278" cy="118033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DAE35-F53E-45A3-A10B-CB16168B7226}">
      <dsp:nvSpPr>
        <dsp:cNvPr id="0" name=""/>
        <dsp:cNvSpPr/>
      </dsp:nvSpPr>
      <dsp:spPr>
        <a:xfrm>
          <a:off x="1980693" y="427481"/>
          <a:ext cx="658662" cy="32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N" sz="900" kern="1200" dirty="0"/>
            <a:t>P&amp;ID </a:t>
          </a:r>
        </a:p>
      </dsp:txBody>
      <dsp:txXfrm>
        <a:off x="1980693" y="427481"/>
        <a:ext cx="658662" cy="329183"/>
      </dsp:txXfrm>
    </dsp:sp>
    <dsp:sp modelId="{8F51690F-B30A-4A04-8F44-FB66D60DB08B}">
      <dsp:nvSpPr>
        <dsp:cNvPr id="0" name=""/>
        <dsp:cNvSpPr/>
      </dsp:nvSpPr>
      <dsp:spPr>
        <a:xfrm>
          <a:off x="1392214" y="678179"/>
          <a:ext cx="1180278" cy="118033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D3BF9-C8AB-4306-BDB7-227709199382}">
      <dsp:nvSpPr>
        <dsp:cNvPr id="0" name=""/>
        <dsp:cNvSpPr/>
      </dsp:nvSpPr>
      <dsp:spPr>
        <a:xfrm>
          <a:off x="1651473" y="1107185"/>
          <a:ext cx="658662" cy="32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Hazop study</a:t>
          </a:r>
          <a:endParaRPr lang="en-IN" sz="900" kern="1200" dirty="0"/>
        </a:p>
      </dsp:txBody>
      <dsp:txXfrm>
        <a:off x="1651473" y="1107185"/>
        <a:ext cx="658662" cy="329183"/>
      </dsp:txXfrm>
    </dsp:sp>
    <dsp:sp modelId="{EF383B1D-7E38-44F8-A2AB-36A0BABBCA93}">
      <dsp:nvSpPr>
        <dsp:cNvPr id="0" name=""/>
        <dsp:cNvSpPr/>
      </dsp:nvSpPr>
      <dsp:spPr>
        <a:xfrm>
          <a:off x="1720106" y="1359407"/>
          <a:ext cx="1180278" cy="1180337"/>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052A2-6086-483F-811F-77135FE47436}">
      <dsp:nvSpPr>
        <dsp:cNvPr id="0" name=""/>
        <dsp:cNvSpPr/>
      </dsp:nvSpPr>
      <dsp:spPr>
        <a:xfrm>
          <a:off x="1980693" y="1786508"/>
          <a:ext cx="658662" cy="32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N" sz="900" kern="1200" dirty="0"/>
            <a:t>Recommendation Go to P&amp;ID</a:t>
          </a:r>
        </a:p>
      </dsp:txBody>
      <dsp:txXfrm>
        <a:off x="1980693" y="1786508"/>
        <a:ext cx="658662" cy="329183"/>
      </dsp:txXfrm>
    </dsp:sp>
    <dsp:sp modelId="{041BD374-A5F0-4902-8C1F-05CC56BEB2DC}">
      <dsp:nvSpPr>
        <dsp:cNvPr id="0" name=""/>
        <dsp:cNvSpPr/>
      </dsp:nvSpPr>
      <dsp:spPr>
        <a:xfrm>
          <a:off x="1392214" y="2038730"/>
          <a:ext cx="1180278" cy="118033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56305-2BBE-4CE2-9E4B-B6A00A279DE4}">
      <dsp:nvSpPr>
        <dsp:cNvPr id="0" name=""/>
        <dsp:cNvSpPr/>
      </dsp:nvSpPr>
      <dsp:spPr>
        <a:xfrm>
          <a:off x="1651473" y="2350275"/>
          <a:ext cx="658662" cy="5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HIRA 45001 :2018</a:t>
          </a:r>
          <a:endParaRPr lang="en-IN" sz="900" kern="1200" dirty="0"/>
        </a:p>
      </dsp:txBody>
      <dsp:txXfrm>
        <a:off x="1651473" y="2350275"/>
        <a:ext cx="658662" cy="561057"/>
      </dsp:txXfrm>
    </dsp:sp>
    <dsp:sp modelId="{5905C25A-25B2-4AB1-8255-5AE27659EB79}">
      <dsp:nvSpPr>
        <dsp:cNvPr id="0" name=""/>
        <dsp:cNvSpPr/>
      </dsp:nvSpPr>
      <dsp:spPr>
        <a:xfrm>
          <a:off x="1804017" y="2795396"/>
          <a:ext cx="1014007" cy="101460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8B23D-8176-4579-9368-A79BAF9D1FD5}">
      <dsp:nvSpPr>
        <dsp:cNvPr id="0" name=""/>
        <dsp:cNvSpPr/>
      </dsp:nvSpPr>
      <dsp:spPr>
        <a:xfrm>
          <a:off x="1980693" y="3145916"/>
          <a:ext cx="658662" cy="32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Environmental14001:2018 Aspect &amp; Impact</a:t>
          </a:r>
          <a:endParaRPr lang="en-IN" sz="900" kern="1200" dirty="0"/>
        </a:p>
      </dsp:txBody>
      <dsp:txXfrm>
        <a:off x="1980693" y="3145916"/>
        <a:ext cx="658662" cy="32918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037841" cy="464821"/>
          </a:xfrm>
          <a:prstGeom prst="rect">
            <a:avLst/>
          </a:prstGeom>
        </p:spPr>
        <p:txBody>
          <a:bodyPr vert="horz" lIns="91781" tIns="45890" rIns="91781" bIns="45890" rtlCol="0"/>
          <a:lstStyle>
            <a:lvl1pPr algn="l">
              <a:defRPr sz="1200"/>
            </a:lvl1pPr>
          </a:lstStyle>
          <a:p>
            <a:endParaRPr lang="en-US" dirty="0"/>
          </a:p>
        </p:txBody>
      </p:sp>
      <p:sp>
        <p:nvSpPr>
          <p:cNvPr id="3" name="Date Placeholder 2"/>
          <p:cNvSpPr>
            <a:spLocks noGrp="1"/>
          </p:cNvSpPr>
          <p:nvPr>
            <p:ph type="dt" sz="quarter" idx="1"/>
          </p:nvPr>
        </p:nvSpPr>
        <p:spPr>
          <a:xfrm>
            <a:off x="3970946" y="4"/>
            <a:ext cx="3037841" cy="464821"/>
          </a:xfrm>
          <a:prstGeom prst="rect">
            <a:avLst/>
          </a:prstGeom>
        </p:spPr>
        <p:txBody>
          <a:bodyPr vert="horz" lIns="91781" tIns="45890" rIns="91781" bIns="45890" rtlCol="0"/>
          <a:lstStyle>
            <a:lvl1pPr algn="r">
              <a:defRPr sz="1200"/>
            </a:lvl1pPr>
          </a:lstStyle>
          <a:p>
            <a:r>
              <a:rPr lang="en-US" dirty="0"/>
              <a:t>2023</a:t>
            </a:r>
          </a:p>
        </p:txBody>
      </p:sp>
      <p:sp>
        <p:nvSpPr>
          <p:cNvPr id="4" name="Footer Placeholder 3"/>
          <p:cNvSpPr>
            <a:spLocks noGrp="1"/>
          </p:cNvSpPr>
          <p:nvPr>
            <p:ph type="ftr" sz="quarter" idx="2"/>
          </p:nvPr>
        </p:nvSpPr>
        <p:spPr>
          <a:xfrm>
            <a:off x="7" y="8829970"/>
            <a:ext cx="3037841" cy="464821"/>
          </a:xfrm>
          <a:prstGeom prst="rect">
            <a:avLst/>
          </a:prstGeom>
        </p:spPr>
        <p:txBody>
          <a:bodyPr vert="horz" lIns="91781" tIns="45890" rIns="91781" bIns="45890" rtlCol="0" anchor="b"/>
          <a:lstStyle>
            <a:lvl1pPr algn="l">
              <a:defRPr sz="1200"/>
            </a:lvl1pPr>
          </a:lstStyle>
          <a:p>
            <a:r>
              <a:rPr lang="en-US" dirty="0"/>
              <a:t>Inventys CONFIDENTIAL</a:t>
            </a:r>
          </a:p>
        </p:txBody>
      </p:sp>
      <p:sp>
        <p:nvSpPr>
          <p:cNvPr id="5" name="Slide Number Placeholder 4"/>
          <p:cNvSpPr>
            <a:spLocks noGrp="1"/>
          </p:cNvSpPr>
          <p:nvPr>
            <p:ph type="sldNum" sz="quarter" idx="3"/>
          </p:nvPr>
        </p:nvSpPr>
        <p:spPr>
          <a:xfrm>
            <a:off x="3970946" y="8829970"/>
            <a:ext cx="3037841" cy="464821"/>
          </a:xfrm>
          <a:prstGeom prst="rect">
            <a:avLst/>
          </a:prstGeom>
        </p:spPr>
        <p:txBody>
          <a:bodyPr vert="horz" lIns="91781" tIns="45890" rIns="91781" bIns="45890" rtlCol="0" anchor="b"/>
          <a:lstStyle>
            <a:lvl1pPr algn="r">
              <a:defRPr sz="1200"/>
            </a:lvl1pPr>
          </a:lstStyle>
          <a:p>
            <a:fld id="{D257C7BF-3753-4741-9B8A-C4DB0815D066}" type="slidenum">
              <a:rPr lang="en-US" smtClean="0"/>
              <a:pPr/>
              <a:t>‹#›</a:t>
            </a:fld>
            <a:endParaRPr lang="en-US" dirty="0"/>
          </a:p>
        </p:txBody>
      </p:sp>
    </p:spTree>
    <p:extLst>
      <p:ext uri="{BB962C8B-B14F-4D97-AF65-F5344CB8AC3E}">
        <p14:creationId xmlns:p14="http://schemas.microsoft.com/office/powerpoint/2010/main" val="17605080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037841" cy="464821"/>
          </a:xfrm>
          <a:prstGeom prst="rect">
            <a:avLst/>
          </a:prstGeom>
        </p:spPr>
        <p:txBody>
          <a:bodyPr vert="horz" lIns="91781" tIns="45890" rIns="91781" bIns="45890" rtlCol="0"/>
          <a:lstStyle>
            <a:lvl1pPr algn="l">
              <a:defRPr sz="1200"/>
            </a:lvl1pPr>
          </a:lstStyle>
          <a:p>
            <a:endParaRPr lang="en-US" dirty="0"/>
          </a:p>
        </p:txBody>
      </p:sp>
      <p:sp>
        <p:nvSpPr>
          <p:cNvPr id="3" name="Date Placeholder 2"/>
          <p:cNvSpPr>
            <a:spLocks noGrp="1"/>
          </p:cNvSpPr>
          <p:nvPr>
            <p:ph type="dt" idx="1"/>
          </p:nvPr>
        </p:nvSpPr>
        <p:spPr>
          <a:xfrm>
            <a:off x="3970946" y="4"/>
            <a:ext cx="3037841" cy="464821"/>
          </a:xfrm>
          <a:prstGeom prst="rect">
            <a:avLst/>
          </a:prstGeom>
        </p:spPr>
        <p:txBody>
          <a:bodyPr vert="horz" lIns="91781" tIns="45890" rIns="91781" bIns="45890" rtlCol="0"/>
          <a:lstStyle>
            <a:lvl1pPr algn="r">
              <a:defRPr sz="1200"/>
            </a:lvl1pPr>
          </a:lstStyle>
          <a:p>
            <a:r>
              <a:rPr lang="en-US" dirty="0"/>
              <a:t>2023</a:t>
            </a:r>
          </a:p>
        </p:txBody>
      </p:sp>
      <p:sp>
        <p:nvSpPr>
          <p:cNvPr id="4" name="Slide Image Placeholder 3"/>
          <p:cNvSpPr>
            <a:spLocks noGrp="1" noRot="1" noChangeAspect="1"/>
          </p:cNvSpPr>
          <p:nvPr>
            <p:ph type="sldImg" idx="2"/>
          </p:nvPr>
        </p:nvSpPr>
        <p:spPr>
          <a:xfrm>
            <a:off x="984250" y="695325"/>
            <a:ext cx="5041900" cy="3490913"/>
          </a:xfrm>
          <a:prstGeom prst="rect">
            <a:avLst/>
          </a:prstGeom>
          <a:noFill/>
          <a:ln w="12700">
            <a:solidFill>
              <a:prstClr val="black"/>
            </a:solidFill>
          </a:ln>
        </p:spPr>
        <p:txBody>
          <a:bodyPr vert="horz" lIns="91781" tIns="45890" rIns="91781" bIns="45890" rtlCol="0" anchor="ctr"/>
          <a:lstStyle/>
          <a:p>
            <a:endParaRPr lang="en-US" dirty="0"/>
          </a:p>
        </p:txBody>
      </p:sp>
      <p:sp>
        <p:nvSpPr>
          <p:cNvPr id="5" name="Notes Placeholder 4"/>
          <p:cNvSpPr>
            <a:spLocks noGrp="1"/>
          </p:cNvSpPr>
          <p:nvPr>
            <p:ph type="body" sz="quarter" idx="3"/>
          </p:nvPr>
        </p:nvSpPr>
        <p:spPr>
          <a:xfrm>
            <a:off x="701047" y="4415798"/>
            <a:ext cx="5608319" cy="4183380"/>
          </a:xfrm>
          <a:prstGeom prst="rect">
            <a:avLst/>
          </a:prstGeom>
        </p:spPr>
        <p:txBody>
          <a:bodyPr vert="horz" lIns="91781" tIns="45890" rIns="91781" bIns="458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29970"/>
            <a:ext cx="3037841" cy="464821"/>
          </a:xfrm>
          <a:prstGeom prst="rect">
            <a:avLst/>
          </a:prstGeom>
        </p:spPr>
        <p:txBody>
          <a:bodyPr vert="horz" lIns="91781" tIns="45890" rIns="91781" bIns="458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6" y="8829970"/>
            <a:ext cx="3037841" cy="464821"/>
          </a:xfrm>
          <a:prstGeom prst="rect">
            <a:avLst/>
          </a:prstGeom>
        </p:spPr>
        <p:txBody>
          <a:bodyPr vert="horz" lIns="91781" tIns="45890" rIns="91781" bIns="45890" rtlCol="0" anchor="b"/>
          <a:lstStyle>
            <a:lvl1pPr algn="r">
              <a:defRPr sz="1200"/>
            </a:lvl1pPr>
          </a:lstStyle>
          <a:p>
            <a:fld id="{AB06A5E2-75F5-4A28-A181-80057A23CAF5}" type="slidenum">
              <a:rPr lang="en-US" smtClean="0"/>
              <a:pPr/>
              <a:t>‹#›</a:t>
            </a:fld>
            <a:endParaRPr lang="en-US" dirty="0"/>
          </a:p>
        </p:txBody>
      </p:sp>
    </p:spTree>
    <p:extLst>
      <p:ext uri="{BB962C8B-B14F-4D97-AF65-F5344CB8AC3E}">
        <p14:creationId xmlns:p14="http://schemas.microsoft.com/office/powerpoint/2010/main" val="2523290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5277" y="3885642"/>
            <a:ext cx="6935451" cy="1753721"/>
          </a:xfrm>
        </p:spPr>
        <p:txBody>
          <a:bodyPr/>
          <a:lstStyle>
            <a:lvl1pPr marL="0" indent="0" algn="r">
              <a:buNone/>
              <a:defRPr>
                <a:solidFill>
                  <a:schemeClr val="bg1">
                    <a:lumMod val="65000"/>
                  </a:schemeClr>
                </a:solidFill>
              </a:defRPr>
            </a:lvl1pPr>
            <a:lvl2pPr marL="429814" indent="0" algn="ctr">
              <a:buNone/>
              <a:defRPr/>
            </a:lvl2pPr>
            <a:lvl3pPr marL="859627" indent="0" algn="ctr">
              <a:buNone/>
              <a:defRPr/>
            </a:lvl3pPr>
            <a:lvl4pPr marL="1289441" indent="0" algn="ctr">
              <a:buNone/>
              <a:defRPr/>
            </a:lvl4pPr>
            <a:lvl5pPr marL="1719255" indent="0" algn="ctr">
              <a:buNone/>
              <a:defRPr/>
            </a:lvl5pPr>
            <a:lvl6pPr marL="2149069" indent="0" algn="ctr">
              <a:buNone/>
              <a:defRPr/>
            </a:lvl6pPr>
            <a:lvl7pPr marL="2578882" indent="0" algn="ctr">
              <a:buNone/>
              <a:defRPr/>
            </a:lvl7pPr>
            <a:lvl8pPr marL="3008696" indent="0" algn="ctr">
              <a:buNone/>
              <a:defRPr/>
            </a:lvl8pPr>
            <a:lvl9pPr marL="3438510" indent="0" algn="ctr">
              <a:buNone/>
              <a:defRPr/>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D656B6CD-88B8-4E79-A31C-F5CE045EFF81}"/>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11" name="Footer Placeholder 10">
            <a:extLst>
              <a:ext uri="{FF2B5EF4-FFF2-40B4-BE49-F238E27FC236}">
                <a16:creationId xmlns:a16="http://schemas.microsoft.com/office/drawing/2014/main" id="{3B315AC7-3445-4D84-9041-38E4E2DD8FB6}"/>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12" name="Slide Number Placeholder 11">
            <a:extLst>
              <a:ext uri="{FF2B5EF4-FFF2-40B4-BE49-F238E27FC236}">
                <a16:creationId xmlns:a16="http://schemas.microsoft.com/office/drawing/2014/main" id="{DFD65926-CBED-427B-A299-27C03E15C466}"/>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15" name="Title 1">
            <a:extLst>
              <a:ext uri="{FF2B5EF4-FFF2-40B4-BE49-F238E27FC236}">
                <a16:creationId xmlns:a16="http://schemas.microsoft.com/office/drawing/2014/main" id="{E593B4FF-5984-467B-A306-8AC97130BB81}"/>
              </a:ext>
            </a:extLst>
          </p:cNvPr>
          <p:cNvSpPr>
            <a:spLocks noGrp="1"/>
          </p:cNvSpPr>
          <p:nvPr>
            <p:ph type="ctrTitle"/>
          </p:nvPr>
        </p:nvSpPr>
        <p:spPr>
          <a:xfrm>
            <a:off x="742640" y="2130523"/>
            <a:ext cx="8420725" cy="1469371"/>
          </a:xfrm>
        </p:spPr>
        <p:txBody>
          <a:bodyPr/>
          <a:lstStyle>
            <a:lvl1pPr algn="ctr">
              <a:defRPr sz="3600" cap="all" baseline="0"/>
            </a:lvl1pPr>
          </a:lstStyle>
          <a:p>
            <a:r>
              <a:rPr lang="en-US"/>
              <a:t>Click to edit Master title style</a:t>
            </a:r>
            <a:endParaRPr lang="en-US" dirty="0"/>
          </a:p>
        </p:txBody>
      </p:sp>
    </p:spTree>
    <p:extLst>
      <p:ext uri="{BB962C8B-B14F-4D97-AF65-F5344CB8AC3E}">
        <p14:creationId xmlns:p14="http://schemas.microsoft.com/office/powerpoint/2010/main" val="13688826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47024" y="838200"/>
            <a:ext cx="4541405" cy="541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half" idx="13"/>
          </p:nvPr>
        </p:nvSpPr>
        <p:spPr>
          <a:xfrm>
            <a:off x="4907395" y="838200"/>
            <a:ext cx="4541405" cy="26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half" idx="14"/>
          </p:nvPr>
        </p:nvSpPr>
        <p:spPr>
          <a:xfrm>
            <a:off x="4907395" y="3581400"/>
            <a:ext cx="4541405" cy="26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4134393-6E92-42CC-945A-3ADD5AC1F0C7}"/>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8" name="Footer Placeholder 7">
            <a:extLst>
              <a:ext uri="{FF2B5EF4-FFF2-40B4-BE49-F238E27FC236}">
                <a16:creationId xmlns:a16="http://schemas.microsoft.com/office/drawing/2014/main" id="{D4F75CD5-51A0-4CA9-A5B9-883607BE7F98}"/>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11" name="Slide Number Placeholder 10">
            <a:extLst>
              <a:ext uri="{FF2B5EF4-FFF2-40B4-BE49-F238E27FC236}">
                <a16:creationId xmlns:a16="http://schemas.microsoft.com/office/drawing/2014/main" id="{BCC5D2C3-1389-41A9-BE3C-73976A408497}"/>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12" name="Title 11">
            <a:extLst>
              <a:ext uri="{FF2B5EF4-FFF2-40B4-BE49-F238E27FC236}">
                <a16:creationId xmlns:a16="http://schemas.microsoft.com/office/drawing/2014/main" id="{1F702305-B0E8-41F9-80A5-10FAE63ACC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9216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Text, and 2 Content">
    <p:spTree>
      <p:nvGrpSpPr>
        <p:cNvPr id="1" name=""/>
        <p:cNvGrpSpPr/>
        <p:nvPr/>
      </p:nvGrpSpPr>
      <p:grpSpPr>
        <a:xfrm>
          <a:off x="0" y="0"/>
          <a:ext cx="0" cy="0"/>
          <a:chOff x="0" y="0"/>
          <a:chExt cx="0" cy="0"/>
        </a:xfrm>
      </p:grpSpPr>
      <p:sp>
        <p:nvSpPr>
          <p:cNvPr id="9" name="Text Placeholder 2"/>
          <p:cNvSpPr>
            <a:spLocks noGrp="1"/>
          </p:cNvSpPr>
          <p:nvPr>
            <p:ph type="body" sz="half" idx="13"/>
          </p:nvPr>
        </p:nvSpPr>
        <p:spPr>
          <a:xfrm>
            <a:off x="247027" y="838200"/>
            <a:ext cx="9201773" cy="26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half" idx="14"/>
          </p:nvPr>
        </p:nvSpPr>
        <p:spPr>
          <a:xfrm>
            <a:off x="247027" y="3581400"/>
            <a:ext cx="9201773" cy="26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4134393-6E92-42CC-945A-3ADD5AC1F0C7}"/>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8" name="Footer Placeholder 7">
            <a:extLst>
              <a:ext uri="{FF2B5EF4-FFF2-40B4-BE49-F238E27FC236}">
                <a16:creationId xmlns:a16="http://schemas.microsoft.com/office/drawing/2014/main" id="{D4F75CD5-51A0-4CA9-A5B9-883607BE7F98}"/>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11" name="Slide Number Placeholder 10">
            <a:extLst>
              <a:ext uri="{FF2B5EF4-FFF2-40B4-BE49-F238E27FC236}">
                <a16:creationId xmlns:a16="http://schemas.microsoft.com/office/drawing/2014/main" id="{BCC5D2C3-1389-41A9-BE3C-73976A408497}"/>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4" name="Title 3">
            <a:extLst>
              <a:ext uri="{FF2B5EF4-FFF2-40B4-BE49-F238E27FC236}">
                <a16:creationId xmlns:a16="http://schemas.microsoft.com/office/drawing/2014/main" id="{BBBFCE3F-DD72-4CEB-842A-C568E4C412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11582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5959A981-F648-4A67-8B8A-1BE061025045}"/>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7" name="Footer Placeholder 6">
            <a:extLst>
              <a:ext uri="{FF2B5EF4-FFF2-40B4-BE49-F238E27FC236}">
                <a16:creationId xmlns:a16="http://schemas.microsoft.com/office/drawing/2014/main" id="{641F96A6-D16C-4B37-A374-1DEFF48AC070}"/>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8" name="Slide Number Placeholder 7">
            <a:extLst>
              <a:ext uri="{FF2B5EF4-FFF2-40B4-BE49-F238E27FC236}">
                <a16:creationId xmlns:a16="http://schemas.microsoft.com/office/drawing/2014/main" id="{3B6AA7D9-76E2-4337-8280-79A4BC1F33CB}"/>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Tree>
    <p:extLst>
      <p:ext uri="{BB962C8B-B14F-4D97-AF65-F5344CB8AC3E}">
        <p14:creationId xmlns:p14="http://schemas.microsoft.com/office/powerpoint/2010/main" val="3717545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291" y="4406713"/>
            <a:ext cx="8419161" cy="1362916"/>
          </a:xfrm>
        </p:spPr>
        <p:txBody>
          <a:bodyPr anchor="t"/>
          <a:lstStyle>
            <a:lvl1pPr algn="l">
              <a:defRPr sz="32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4495800" y="914401"/>
            <a:ext cx="4706650" cy="2882713"/>
          </a:xfrm>
        </p:spPr>
        <p:txBody>
          <a:bodyPr anchor="b"/>
          <a:lstStyle>
            <a:lvl1pPr marL="0" indent="0" algn="r">
              <a:buNone/>
              <a:defRPr sz="1900">
                <a:solidFill>
                  <a:schemeClr val="bg1">
                    <a:lumMod val="65000"/>
                  </a:schemeClr>
                </a:solidFill>
              </a:defRPr>
            </a:lvl1pPr>
            <a:lvl2pPr marL="429814" indent="0">
              <a:buNone/>
              <a:defRPr sz="1700"/>
            </a:lvl2pPr>
            <a:lvl3pPr marL="859627" indent="0">
              <a:buNone/>
              <a:defRPr sz="1500"/>
            </a:lvl3pPr>
            <a:lvl4pPr marL="1289441" indent="0">
              <a:buNone/>
              <a:defRPr sz="1300"/>
            </a:lvl4pPr>
            <a:lvl5pPr marL="1719255" indent="0">
              <a:buNone/>
              <a:defRPr sz="1300"/>
            </a:lvl5pPr>
            <a:lvl6pPr marL="2149069" indent="0">
              <a:buNone/>
              <a:defRPr sz="1300"/>
            </a:lvl6pPr>
            <a:lvl7pPr marL="2578882" indent="0">
              <a:buNone/>
              <a:defRPr sz="1300"/>
            </a:lvl7pPr>
            <a:lvl8pPr marL="3008696" indent="0">
              <a:buNone/>
              <a:defRPr sz="1300"/>
            </a:lvl8pPr>
            <a:lvl9pPr marL="3438510" indent="0">
              <a:buNone/>
              <a:defRPr sz="1300"/>
            </a:lvl9pPr>
          </a:lstStyle>
          <a:p>
            <a:pPr lvl="0"/>
            <a:r>
              <a:rPr lang="en-US"/>
              <a:t>Edit Master text styles</a:t>
            </a:r>
          </a:p>
        </p:txBody>
      </p:sp>
      <p:sp>
        <p:nvSpPr>
          <p:cNvPr id="6" name="Date Placeholder 5">
            <a:extLst>
              <a:ext uri="{FF2B5EF4-FFF2-40B4-BE49-F238E27FC236}">
                <a16:creationId xmlns:a16="http://schemas.microsoft.com/office/drawing/2014/main" id="{6EAFBC31-4990-47E9-8EF0-FE6B1394E9DC}"/>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7" name="Footer Placeholder 6">
            <a:extLst>
              <a:ext uri="{FF2B5EF4-FFF2-40B4-BE49-F238E27FC236}">
                <a16:creationId xmlns:a16="http://schemas.microsoft.com/office/drawing/2014/main" id="{9A1B6A8D-DA95-4B56-8FBF-E45F7D4A6874}"/>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8" name="Slide Number Placeholder 7">
            <a:extLst>
              <a:ext uri="{FF2B5EF4-FFF2-40B4-BE49-F238E27FC236}">
                <a16:creationId xmlns:a16="http://schemas.microsoft.com/office/drawing/2014/main" id="{F548B31B-8CB6-4112-8814-C5633DD79B4A}"/>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Tree>
    <p:extLst>
      <p:ext uri="{BB962C8B-B14F-4D97-AF65-F5344CB8AC3E}">
        <p14:creationId xmlns:p14="http://schemas.microsoft.com/office/powerpoint/2010/main" val="830740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A4C9715-6645-4836-BB34-81F5A94ABF71}"/>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6" name="Footer Placeholder 5">
            <a:extLst>
              <a:ext uri="{FF2B5EF4-FFF2-40B4-BE49-F238E27FC236}">
                <a16:creationId xmlns:a16="http://schemas.microsoft.com/office/drawing/2014/main" id="{6D42EC3B-95F5-4B94-BDC7-CB3FEDE340FE}"/>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7" name="Slide Number Placeholder 6">
            <a:extLst>
              <a:ext uri="{FF2B5EF4-FFF2-40B4-BE49-F238E27FC236}">
                <a16:creationId xmlns:a16="http://schemas.microsoft.com/office/drawing/2014/main" id="{99877D92-F8E3-478F-9BF1-3A1C48F86377}"/>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Tree>
    <p:extLst>
      <p:ext uri="{BB962C8B-B14F-4D97-AF65-F5344CB8AC3E}">
        <p14:creationId xmlns:p14="http://schemas.microsoft.com/office/powerpoint/2010/main" val="31032912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Text, and 2 Content">
    <p:spTree>
      <p:nvGrpSpPr>
        <p:cNvPr id="1" name=""/>
        <p:cNvGrpSpPr/>
        <p:nvPr/>
      </p:nvGrpSpPr>
      <p:grpSpPr>
        <a:xfrm>
          <a:off x="0" y="0"/>
          <a:ext cx="0" cy="0"/>
          <a:chOff x="0" y="0"/>
          <a:chExt cx="0" cy="0"/>
        </a:xfrm>
      </p:grpSpPr>
      <p:sp>
        <p:nvSpPr>
          <p:cNvPr id="10" name="Text Placeholder 2"/>
          <p:cNvSpPr>
            <a:spLocks noGrp="1"/>
          </p:cNvSpPr>
          <p:nvPr>
            <p:ph type="body" sz="half" idx="14"/>
          </p:nvPr>
        </p:nvSpPr>
        <p:spPr>
          <a:xfrm>
            <a:off x="259195" y="2667000"/>
            <a:ext cx="4008005"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4134393-6E92-42CC-945A-3ADD5AC1F0C7}"/>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8" name="Footer Placeholder 7">
            <a:extLst>
              <a:ext uri="{FF2B5EF4-FFF2-40B4-BE49-F238E27FC236}">
                <a16:creationId xmlns:a16="http://schemas.microsoft.com/office/drawing/2014/main" id="{D4F75CD5-51A0-4CA9-A5B9-883607BE7F98}"/>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11" name="Slide Number Placeholder 10">
            <a:extLst>
              <a:ext uri="{FF2B5EF4-FFF2-40B4-BE49-F238E27FC236}">
                <a16:creationId xmlns:a16="http://schemas.microsoft.com/office/drawing/2014/main" id="{BCC5D2C3-1389-41A9-BE3C-73976A408497}"/>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12" name="Text Placeholder 2">
            <a:extLst>
              <a:ext uri="{FF2B5EF4-FFF2-40B4-BE49-F238E27FC236}">
                <a16:creationId xmlns:a16="http://schemas.microsoft.com/office/drawing/2014/main" id="{697F02B1-0387-448E-AEA5-E5D532E9AFE7}"/>
              </a:ext>
            </a:extLst>
          </p:cNvPr>
          <p:cNvSpPr>
            <a:spLocks noGrp="1"/>
          </p:cNvSpPr>
          <p:nvPr>
            <p:ph type="body" sz="half" idx="1"/>
          </p:nvPr>
        </p:nvSpPr>
        <p:spPr>
          <a:xfrm>
            <a:off x="4343400" y="838200"/>
            <a:ext cx="5105400" cy="541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C5A58E00-CCA8-428E-BF64-F17BAD59AE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56279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Text, and 2 Content">
    <p:spTree>
      <p:nvGrpSpPr>
        <p:cNvPr id="1" name=""/>
        <p:cNvGrpSpPr/>
        <p:nvPr/>
      </p:nvGrpSpPr>
      <p:grpSpPr>
        <a:xfrm>
          <a:off x="0" y="0"/>
          <a:ext cx="0" cy="0"/>
          <a:chOff x="0" y="0"/>
          <a:chExt cx="0" cy="0"/>
        </a:xfrm>
      </p:grpSpPr>
      <p:sp>
        <p:nvSpPr>
          <p:cNvPr id="10" name="Text Placeholder 2"/>
          <p:cNvSpPr>
            <a:spLocks noGrp="1"/>
          </p:cNvSpPr>
          <p:nvPr>
            <p:ph type="body" sz="half" idx="14"/>
          </p:nvPr>
        </p:nvSpPr>
        <p:spPr>
          <a:xfrm>
            <a:off x="247027" y="4343400"/>
            <a:ext cx="9201773" cy="190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4134393-6E92-42CC-945A-3ADD5AC1F0C7}"/>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8" name="Footer Placeholder 7">
            <a:extLst>
              <a:ext uri="{FF2B5EF4-FFF2-40B4-BE49-F238E27FC236}">
                <a16:creationId xmlns:a16="http://schemas.microsoft.com/office/drawing/2014/main" id="{D4F75CD5-51A0-4CA9-A5B9-883607BE7F98}"/>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11" name="Slide Number Placeholder 10">
            <a:extLst>
              <a:ext uri="{FF2B5EF4-FFF2-40B4-BE49-F238E27FC236}">
                <a16:creationId xmlns:a16="http://schemas.microsoft.com/office/drawing/2014/main" id="{BCC5D2C3-1389-41A9-BE3C-73976A408497}"/>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3" name="Title 2">
            <a:extLst>
              <a:ext uri="{FF2B5EF4-FFF2-40B4-BE49-F238E27FC236}">
                <a16:creationId xmlns:a16="http://schemas.microsoft.com/office/drawing/2014/main" id="{0679BC5D-A914-41F4-B2D2-E690CEEDE54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67634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Text, and 2 Content">
    <p:spTree>
      <p:nvGrpSpPr>
        <p:cNvPr id="1" name=""/>
        <p:cNvGrpSpPr/>
        <p:nvPr/>
      </p:nvGrpSpPr>
      <p:grpSpPr>
        <a:xfrm>
          <a:off x="0" y="0"/>
          <a:ext cx="0" cy="0"/>
          <a:chOff x="0" y="0"/>
          <a:chExt cx="0" cy="0"/>
        </a:xfrm>
      </p:grpSpPr>
      <p:sp>
        <p:nvSpPr>
          <p:cNvPr id="10" name="Text Placeholder 2"/>
          <p:cNvSpPr>
            <a:spLocks noGrp="1"/>
          </p:cNvSpPr>
          <p:nvPr>
            <p:ph type="body" sz="half" idx="14"/>
          </p:nvPr>
        </p:nvSpPr>
        <p:spPr>
          <a:xfrm>
            <a:off x="247027" y="914400"/>
            <a:ext cx="9201773" cy="289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4134393-6E92-42CC-945A-3ADD5AC1F0C7}"/>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8" name="Footer Placeholder 7">
            <a:extLst>
              <a:ext uri="{FF2B5EF4-FFF2-40B4-BE49-F238E27FC236}">
                <a16:creationId xmlns:a16="http://schemas.microsoft.com/office/drawing/2014/main" id="{D4F75CD5-51A0-4CA9-A5B9-883607BE7F98}"/>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11" name="Slide Number Placeholder 10">
            <a:extLst>
              <a:ext uri="{FF2B5EF4-FFF2-40B4-BE49-F238E27FC236}">
                <a16:creationId xmlns:a16="http://schemas.microsoft.com/office/drawing/2014/main" id="{BCC5D2C3-1389-41A9-BE3C-73976A408497}"/>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3" name="Title 2">
            <a:extLst>
              <a:ext uri="{FF2B5EF4-FFF2-40B4-BE49-F238E27FC236}">
                <a16:creationId xmlns:a16="http://schemas.microsoft.com/office/drawing/2014/main" id="{E5BE4F25-A141-4747-993C-EE743418A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6712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322D4F-284A-4AA0-B063-6D66027F3239}"/>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4B42A53B-9F0E-46D1-80E9-27CB3F77B025}"/>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96C8858A-A7B8-4827-AFC6-439705CBF6A9}"/>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Tree>
    <p:extLst>
      <p:ext uri="{BB962C8B-B14F-4D97-AF65-F5344CB8AC3E}">
        <p14:creationId xmlns:p14="http://schemas.microsoft.com/office/powerpoint/2010/main" val="12960412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838200"/>
            <a:ext cx="4495800" cy="541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4876800" y="838200"/>
            <a:ext cx="4495800" cy="541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D81B10D0-A5FE-4335-9E4B-5BF4E489AB51}"/>
              </a:ext>
            </a:extLst>
          </p:cNvPr>
          <p:cNvSpPr>
            <a:spLocks noGrp="1"/>
          </p:cNvSpPr>
          <p:nvPr>
            <p:ph type="dt" sz="half" idx="14"/>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7" name="Footer Placeholder 6">
            <a:extLst>
              <a:ext uri="{FF2B5EF4-FFF2-40B4-BE49-F238E27FC236}">
                <a16:creationId xmlns:a16="http://schemas.microsoft.com/office/drawing/2014/main" id="{18D2AF09-5927-4B9F-8380-95C39A6011CD}"/>
              </a:ext>
            </a:extLst>
          </p:cNvPr>
          <p:cNvSpPr>
            <a:spLocks noGrp="1"/>
          </p:cNvSpPr>
          <p:nvPr>
            <p:ph type="ftr" sz="quarter" idx="15"/>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8" name="Slide Number Placeholder 7">
            <a:extLst>
              <a:ext uri="{FF2B5EF4-FFF2-40B4-BE49-F238E27FC236}">
                <a16:creationId xmlns:a16="http://schemas.microsoft.com/office/drawing/2014/main" id="{2C23D427-E59B-4522-9750-EBFA11F4D62F}"/>
              </a:ext>
            </a:extLst>
          </p:cNvPr>
          <p:cNvSpPr>
            <a:spLocks noGrp="1"/>
          </p:cNvSpPr>
          <p:nvPr>
            <p:ph type="sldNum" sz="quarter" idx="16"/>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9" name="Title 8">
            <a:extLst>
              <a:ext uri="{FF2B5EF4-FFF2-40B4-BE49-F238E27FC236}">
                <a16:creationId xmlns:a16="http://schemas.microsoft.com/office/drawing/2014/main" id="{A7B5FF01-FFFA-41D3-9D4D-9D11847F1D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2452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grpSp>
        <p:nvGrpSpPr>
          <p:cNvPr id="2051" name="Group 3"/>
          <p:cNvGrpSpPr>
            <a:grpSpLocks/>
          </p:cNvGrpSpPr>
          <p:nvPr/>
        </p:nvGrpSpPr>
        <p:grpSpPr bwMode="auto">
          <a:xfrm>
            <a:off x="0" y="4"/>
            <a:ext cx="9907588" cy="79375"/>
            <a:chOff x="-1" y="-2"/>
            <a:chExt cx="5761" cy="97"/>
          </a:xfrm>
        </p:grpSpPr>
        <p:sp>
          <p:nvSpPr>
            <p:cNvPr id="6148" name="Rectangle 4"/>
            <p:cNvSpPr>
              <a:spLocks noChangeArrowheads="1"/>
            </p:cNvSpPr>
            <p:nvPr/>
          </p:nvSpPr>
          <p:spPr bwMode="auto">
            <a:xfrm rot="5400000">
              <a:off x="1232" y="-1233"/>
              <a:ext cx="93" cy="2560"/>
            </a:xfrm>
            <a:prstGeom prst="rect">
              <a:avLst/>
            </a:prstGeom>
            <a:solidFill>
              <a:srgbClr val="CBF088"/>
            </a:solidFill>
            <a:ln w="9525">
              <a:noFill/>
              <a:miter lim="800000"/>
              <a:headEnd/>
              <a:tailEnd/>
            </a:ln>
            <a:effectLst/>
          </p:spPr>
          <p:txBody>
            <a:bodyPr wrap="none" anchor="ctr"/>
            <a:lstStyle/>
            <a:p>
              <a:pPr fontAlgn="base">
                <a:spcBef>
                  <a:spcPct val="0"/>
                </a:spcBef>
                <a:spcAft>
                  <a:spcPct val="0"/>
                </a:spcAft>
                <a:defRPr/>
              </a:pPr>
              <a:endParaRPr lang="en-US" sz="2500" dirty="0">
                <a:solidFill>
                  <a:prstClr val="black"/>
                </a:solidFill>
                <a:latin typeface="Times New Roman" pitchFamily="18" charset="0"/>
              </a:endParaRPr>
            </a:p>
          </p:txBody>
        </p:sp>
        <p:sp>
          <p:nvSpPr>
            <p:cNvPr id="6149" name="Rectangle 5"/>
            <p:cNvSpPr>
              <a:spLocks noChangeArrowheads="1"/>
            </p:cNvSpPr>
            <p:nvPr/>
          </p:nvSpPr>
          <p:spPr bwMode="auto">
            <a:xfrm rot="5400000">
              <a:off x="2274" y="-1233"/>
              <a:ext cx="93" cy="2560"/>
            </a:xfrm>
            <a:prstGeom prst="rect">
              <a:avLst/>
            </a:prstGeom>
            <a:solidFill>
              <a:srgbClr val="F8F8B5"/>
            </a:solidFill>
            <a:ln w="9525">
              <a:noFill/>
              <a:miter lim="800000"/>
              <a:headEnd/>
              <a:tailEnd/>
            </a:ln>
            <a:effectLst/>
          </p:spPr>
          <p:txBody>
            <a:bodyPr wrap="none" anchor="ctr"/>
            <a:lstStyle/>
            <a:p>
              <a:pPr fontAlgn="base">
                <a:spcBef>
                  <a:spcPct val="0"/>
                </a:spcBef>
                <a:spcAft>
                  <a:spcPct val="0"/>
                </a:spcAft>
                <a:defRPr/>
              </a:pPr>
              <a:endParaRPr lang="en-US" sz="2500" dirty="0">
                <a:solidFill>
                  <a:prstClr val="black"/>
                </a:solidFill>
                <a:latin typeface="Times New Roman" pitchFamily="18" charset="0"/>
              </a:endParaRPr>
            </a:p>
          </p:txBody>
        </p:sp>
        <p:sp>
          <p:nvSpPr>
            <p:cNvPr id="6150" name="Rectangle 6"/>
            <p:cNvSpPr>
              <a:spLocks noChangeArrowheads="1"/>
            </p:cNvSpPr>
            <p:nvPr/>
          </p:nvSpPr>
          <p:spPr bwMode="auto">
            <a:xfrm rot="5400000">
              <a:off x="3234" y="-1233"/>
              <a:ext cx="93" cy="2560"/>
            </a:xfrm>
            <a:prstGeom prst="rect">
              <a:avLst/>
            </a:prstGeom>
            <a:solidFill>
              <a:srgbClr val="E0F6B7"/>
            </a:solidFill>
            <a:ln w="9525">
              <a:noFill/>
              <a:miter lim="800000"/>
              <a:headEnd/>
              <a:tailEnd/>
            </a:ln>
            <a:effectLst/>
          </p:spPr>
          <p:txBody>
            <a:bodyPr wrap="none" anchor="ctr"/>
            <a:lstStyle/>
            <a:p>
              <a:pPr fontAlgn="base">
                <a:spcBef>
                  <a:spcPct val="0"/>
                </a:spcBef>
                <a:spcAft>
                  <a:spcPct val="0"/>
                </a:spcAft>
                <a:defRPr/>
              </a:pPr>
              <a:endParaRPr lang="en-US" sz="2500" dirty="0">
                <a:solidFill>
                  <a:prstClr val="black"/>
                </a:solidFill>
                <a:latin typeface="Times New Roman" pitchFamily="18" charset="0"/>
              </a:endParaRPr>
            </a:p>
          </p:txBody>
        </p:sp>
        <p:sp>
          <p:nvSpPr>
            <p:cNvPr id="6151" name="Rectangle 7"/>
            <p:cNvSpPr>
              <a:spLocks noChangeArrowheads="1"/>
            </p:cNvSpPr>
            <p:nvPr/>
          </p:nvSpPr>
          <p:spPr bwMode="auto">
            <a:xfrm rot="5400000">
              <a:off x="4242" y="-1234"/>
              <a:ext cx="95" cy="2560"/>
            </a:xfrm>
            <a:prstGeom prst="rect">
              <a:avLst/>
            </a:prstGeom>
            <a:solidFill>
              <a:srgbClr val="FAFACA"/>
            </a:solidFill>
            <a:ln w="9525">
              <a:noFill/>
              <a:miter lim="800000"/>
              <a:headEnd/>
              <a:tailEnd/>
            </a:ln>
            <a:effectLst/>
          </p:spPr>
          <p:txBody>
            <a:bodyPr wrap="none" anchor="ctr"/>
            <a:lstStyle/>
            <a:p>
              <a:pPr fontAlgn="base">
                <a:spcBef>
                  <a:spcPct val="0"/>
                </a:spcBef>
                <a:spcAft>
                  <a:spcPct val="0"/>
                </a:spcAft>
                <a:defRPr/>
              </a:pPr>
              <a:endParaRPr lang="en-US" sz="2500" dirty="0">
                <a:solidFill>
                  <a:prstClr val="black"/>
                </a:solidFill>
                <a:latin typeface="Times New Roman" pitchFamily="18" charset="0"/>
              </a:endParaRPr>
            </a:p>
          </p:txBody>
        </p:sp>
        <p:sp>
          <p:nvSpPr>
            <p:cNvPr id="6152" name="Rectangle 8"/>
            <p:cNvSpPr>
              <a:spLocks noChangeArrowheads="1"/>
            </p:cNvSpPr>
            <p:nvPr/>
          </p:nvSpPr>
          <p:spPr bwMode="auto">
            <a:xfrm rot="5400000">
              <a:off x="4826" y="-842"/>
              <a:ext cx="91" cy="1776"/>
            </a:xfrm>
            <a:prstGeom prst="rect">
              <a:avLst/>
            </a:prstGeom>
            <a:gradFill rotWithShape="0">
              <a:gsLst>
                <a:gs pos="0">
                  <a:srgbClr val="F4FCE7"/>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500" dirty="0">
                <a:solidFill>
                  <a:prstClr val="black"/>
                </a:solidFill>
                <a:latin typeface="Times New Roman" pitchFamily="18" charset="0"/>
              </a:endParaRPr>
            </a:p>
          </p:txBody>
        </p:sp>
      </p:grpSp>
      <p:sp>
        <p:nvSpPr>
          <p:cNvPr id="6153" name="Line 9"/>
          <p:cNvSpPr>
            <a:spLocks noChangeShapeType="1"/>
          </p:cNvSpPr>
          <p:nvPr/>
        </p:nvSpPr>
        <p:spPr bwMode="auto">
          <a:xfrm>
            <a:off x="0" y="6248400"/>
            <a:ext cx="2311400" cy="0"/>
          </a:xfrm>
          <a:prstGeom prst="line">
            <a:avLst/>
          </a:prstGeom>
          <a:noFill/>
          <a:ln w="38100">
            <a:solidFill>
              <a:srgbClr val="9CCE31"/>
            </a:solidFill>
            <a:round/>
            <a:headEnd/>
            <a:tailEnd/>
          </a:ln>
          <a:effectLst/>
        </p:spPr>
        <p:txBody>
          <a:bodyPr lIns="85963" tIns="42981" rIns="85963" bIns="42981"/>
          <a:lstStyle/>
          <a:p>
            <a:pPr fontAlgn="base">
              <a:spcBef>
                <a:spcPct val="0"/>
              </a:spcBef>
              <a:spcAft>
                <a:spcPct val="0"/>
              </a:spcAft>
              <a:defRPr/>
            </a:pPr>
            <a:endParaRPr lang="en-US" sz="2500" dirty="0">
              <a:solidFill>
                <a:prstClr val="black"/>
              </a:solidFill>
              <a:latin typeface="Times New Roman" pitchFamily="18" charset="0"/>
            </a:endParaRPr>
          </a:p>
        </p:txBody>
      </p:sp>
      <p:sp>
        <p:nvSpPr>
          <p:cNvPr id="6154" name="Rectangle 10"/>
          <p:cNvSpPr>
            <a:spLocks noGrp="1" noChangeArrowheads="1"/>
          </p:cNvSpPr>
          <p:nvPr>
            <p:ph type="title"/>
          </p:nvPr>
        </p:nvSpPr>
        <p:spPr bwMode="auto">
          <a:xfrm>
            <a:off x="247650" y="152400"/>
            <a:ext cx="9410700" cy="685800"/>
          </a:xfrm>
          <a:prstGeom prst="rect">
            <a:avLst/>
          </a:prstGeom>
          <a:noFill/>
          <a:ln w="9525">
            <a:noFill/>
            <a:miter lim="800000"/>
            <a:headEnd/>
            <a:tailEnd/>
          </a:ln>
        </p:spPr>
        <p:txBody>
          <a:bodyPr vert="horz" wrap="square" lIns="95779" tIns="47890" rIns="95779" bIns="47890" numCol="1" anchor="ctr" anchorCtr="0" compatLnSpc="1">
            <a:prstTxWarp prst="textNoShape">
              <a:avLst/>
            </a:prstTxWarp>
          </a:bodyPr>
          <a:lstStyle/>
          <a:p>
            <a:pPr lvl="0"/>
            <a:r>
              <a:rPr lang="en-US"/>
              <a:t>Click to edit Master title style</a:t>
            </a:r>
            <a:endParaRPr lang="en-US" dirty="0"/>
          </a:p>
        </p:txBody>
      </p:sp>
      <p:sp>
        <p:nvSpPr>
          <p:cNvPr id="6155" name="Rectangle 11"/>
          <p:cNvSpPr>
            <a:spLocks noGrp="1" noChangeArrowheads="1"/>
          </p:cNvSpPr>
          <p:nvPr>
            <p:ph type="body" idx="1"/>
          </p:nvPr>
        </p:nvSpPr>
        <p:spPr bwMode="auto">
          <a:xfrm>
            <a:off x="235332" y="838200"/>
            <a:ext cx="9211644" cy="5394960"/>
          </a:xfrm>
          <a:prstGeom prst="rect">
            <a:avLst/>
          </a:prstGeom>
          <a:noFill/>
          <a:ln w="9525">
            <a:noFill/>
            <a:miter lim="800000"/>
            <a:headEnd/>
            <a:tailEnd/>
          </a:ln>
        </p:spPr>
        <p:txBody>
          <a:bodyPr vert="horz" wrap="square" lIns="95779" tIns="47890" rIns="95779" bIns="4789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56" name="Line 12"/>
          <p:cNvSpPr>
            <a:spLocks noChangeShapeType="1"/>
          </p:cNvSpPr>
          <p:nvPr/>
        </p:nvSpPr>
        <p:spPr bwMode="auto">
          <a:xfrm>
            <a:off x="2311400" y="6248400"/>
            <a:ext cx="7594600" cy="0"/>
          </a:xfrm>
          <a:prstGeom prst="line">
            <a:avLst/>
          </a:prstGeom>
          <a:noFill/>
          <a:ln w="38100">
            <a:solidFill>
              <a:srgbClr val="F7C600"/>
            </a:solidFill>
            <a:round/>
            <a:headEnd/>
            <a:tailEnd/>
          </a:ln>
          <a:effectLst/>
        </p:spPr>
        <p:txBody>
          <a:bodyPr lIns="85963" tIns="42981" rIns="85963" bIns="42981"/>
          <a:lstStyle/>
          <a:p>
            <a:pPr fontAlgn="base">
              <a:spcBef>
                <a:spcPct val="0"/>
              </a:spcBef>
              <a:spcAft>
                <a:spcPct val="0"/>
              </a:spcAft>
              <a:defRPr/>
            </a:pPr>
            <a:endParaRPr lang="en-US" sz="2500" dirty="0">
              <a:solidFill>
                <a:prstClr val="black"/>
              </a:solidFill>
              <a:latin typeface="Times New Roman" pitchFamily="18" charset="0"/>
            </a:endParaRPr>
          </a:p>
        </p:txBody>
      </p:sp>
      <p:sp>
        <p:nvSpPr>
          <p:cNvPr id="6161" name="Text Box 17"/>
          <p:cNvSpPr txBox="1">
            <a:spLocks noChangeArrowheads="1"/>
          </p:cNvSpPr>
          <p:nvPr/>
        </p:nvSpPr>
        <p:spPr bwMode="auto">
          <a:xfrm rot="-5400000">
            <a:off x="-2392146" y="3550653"/>
            <a:ext cx="5035129" cy="219826"/>
          </a:xfrm>
          <a:prstGeom prst="rect">
            <a:avLst/>
          </a:prstGeom>
          <a:noFill/>
          <a:ln w="9525">
            <a:noFill/>
            <a:miter lim="800000"/>
            <a:headEnd/>
            <a:tailEnd/>
          </a:ln>
          <a:effectLst/>
        </p:spPr>
        <p:txBody>
          <a:bodyPr wrap="square" lIns="95779" tIns="47890" rIns="95779" bIns="47890">
            <a:spAutoFit/>
          </a:bodyPr>
          <a:lstStyle/>
          <a:p>
            <a:pPr algn="ctr" defTabSz="958126" fontAlgn="base">
              <a:spcBef>
                <a:spcPct val="0"/>
              </a:spcBef>
              <a:spcAft>
                <a:spcPct val="0"/>
              </a:spcAft>
              <a:defRPr/>
            </a:pPr>
            <a:r>
              <a:rPr lang="en-US" sz="800" dirty="0">
                <a:solidFill>
                  <a:schemeClr val="accent1">
                    <a:lumMod val="75000"/>
                  </a:schemeClr>
                </a:solidFill>
                <a:latin typeface="Verdana" pitchFamily="34" charset="0"/>
              </a:rPr>
              <a:t>Copyright © 2005-2024   Inventys  Research Company, All Rights Reserved. </a:t>
            </a:r>
          </a:p>
        </p:txBody>
      </p:sp>
      <p:sp>
        <p:nvSpPr>
          <p:cNvPr id="23" name="Date Placeholder 3"/>
          <p:cNvSpPr>
            <a:spLocks noGrp="1"/>
          </p:cNvSpPr>
          <p:nvPr>
            <p:ph type="dt" sz="half" idx="2"/>
          </p:nvPr>
        </p:nvSpPr>
        <p:spPr>
          <a:xfrm>
            <a:off x="2819400" y="6356350"/>
            <a:ext cx="685800" cy="365125"/>
          </a:xfrm>
          <a:prstGeom prst="rect">
            <a:avLst/>
          </a:prstGeom>
        </p:spPr>
        <p:txBody>
          <a:bodyPr vert="horz" lIns="91440" tIns="45720" rIns="91440" bIns="45720" rtlCol="0" anchor="ctr"/>
          <a:lstStyle>
            <a:lvl1pPr algn="ctr">
              <a:defRPr sz="900" b="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defRPr>
            </a:lvl1pPr>
          </a:lstStyle>
          <a:p>
            <a:pPr algn="ctr" fontAlgn="base">
              <a:spcBef>
                <a:spcPct val="0"/>
              </a:spcBef>
              <a:spcAft>
                <a:spcPct val="0"/>
              </a:spcAft>
            </a:pPr>
            <a:r>
              <a:rPr lang="en-US" dirty="0">
                <a:solidFill>
                  <a:srgbClr val="F79646">
                    <a:lumMod val="75000"/>
                  </a:srgbClr>
                </a:solidFill>
              </a:rPr>
              <a:t>2024</a:t>
            </a:r>
          </a:p>
        </p:txBody>
      </p:sp>
      <p:sp>
        <p:nvSpPr>
          <p:cNvPr id="24" name="Footer Placeholder 4"/>
          <p:cNvSpPr>
            <a:spLocks noGrp="1"/>
          </p:cNvSpPr>
          <p:nvPr>
            <p:ph type="ftr" sz="quarter" idx="3"/>
          </p:nvPr>
        </p:nvSpPr>
        <p:spPr>
          <a:xfrm>
            <a:off x="4953000" y="6356350"/>
            <a:ext cx="2171700" cy="365125"/>
          </a:xfrm>
          <a:prstGeom prst="rect">
            <a:avLst/>
          </a:prstGeom>
        </p:spPr>
        <p:txBody>
          <a:bodyPr vert="horz" lIns="91440" tIns="45720" rIns="91440" bIns="45720" rtlCol="0" anchor="ctr"/>
          <a:lstStyle>
            <a:lvl1pPr algn="ctr">
              <a:defRPr sz="900" b="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defRPr>
            </a:lvl1pPr>
          </a:lstStyle>
          <a:p>
            <a:pPr fontAlgn="base">
              <a:spcBef>
                <a:spcPct val="0"/>
              </a:spcBef>
              <a:spcAft>
                <a:spcPct val="0"/>
              </a:spcAft>
            </a:pPr>
            <a:r>
              <a:rPr lang="en-US" dirty="0">
                <a:solidFill>
                  <a:srgbClr val="F79646">
                    <a:lumMod val="75000"/>
                  </a:srgbClr>
                </a:solidFill>
              </a:rPr>
              <a:t>COMPANY CONFIDENTIAL</a:t>
            </a:r>
          </a:p>
        </p:txBody>
      </p:sp>
      <p:sp>
        <p:nvSpPr>
          <p:cNvPr id="25" name="Slide Number Placeholder 5"/>
          <p:cNvSpPr>
            <a:spLocks noGrp="1"/>
          </p:cNvSpPr>
          <p:nvPr>
            <p:ph type="sldNum" sz="quarter" idx="4"/>
          </p:nvPr>
        </p:nvSpPr>
        <p:spPr>
          <a:xfrm>
            <a:off x="8610600" y="6356350"/>
            <a:ext cx="685800" cy="365125"/>
          </a:xfrm>
          <a:prstGeom prst="rect">
            <a:avLst/>
          </a:prstGeom>
        </p:spPr>
        <p:txBody>
          <a:bodyPr vert="horz" lIns="91440" tIns="45720" rIns="91440" bIns="45720" rtlCol="0" anchor="ctr"/>
          <a:lstStyle>
            <a:lvl1pPr algn="r">
              <a:defRPr sz="900" b="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defRPr>
            </a:lvl1p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a:t>
            </a:fld>
            <a:endParaRPr lang="en-US" dirty="0">
              <a:solidFill>
                <a:srgbClr val="F79646">
                  <a:lumMod val="75000"/>
                </a:srgbClr>
              </a:solidFill>
            </a:endParaRPr>
          </a:p>
        </p:txBody>
      </p:sp>
      <p:sp>
        <p:nvSpPr>
          <p:cNvPr id="19" name="Shape 10"/>
          <p:cNvSpPr/>
          <p:nvPr userDrawn="1"/>
        </p:nvSpPr>
        <p:spPr>
          <a:xfrm rot="16200000">
            <a:off x="7144748" y="3536815"/>
            <a:ext cx="4870449" cy="235215"/>
          </a:xfrm>
          <a:prstGeom prst="rect">
            <a:avLst/>
          </a:prstGeom>
          <a:ln w="12700">
            <a:miter lim="400000"/>
          </a:ln>
          <a:extLst>
            <a:ext uri="{C572A759-6A51-4108-AA02-DFA0A04FC94B}">
              <ma14:wrappingTextBoxFlag xmlns:ma14="http://schemas.microsoft.com/office/mac/drawingml/2011/main" xmlns="" val="1"/>
            </a:ext>
          </a:extLst>
        </p:spPr>
        <p:txBody>
          <a:bodyPr lIns="47890" tIns="47890" rIns="47890" bIns="47890">
            <a:spAutoFit/>
          </a:bodyPr>
          <a:lstStyle>
            <a:lvl1pPr algn="ctr" defTabSz="958126">
              <a:defRPr sz="1100">
                <a:solidFill>
                  <a:srgbClr val="336699"/>
                </a:solidFill>
                <a:latin typeface="Verdana"/>
                <a:ea typeface="Verdana"/>
                <a:cs typeface="Verdana"/>
                <a:sym typeface="Verdana"/>
              </a:defRPr>
            </a:lvl1pPr>
          </a:lstStyle>
          <a:p>
            <a:pPr marL="0" marR="0" indent="0" algn="ctr" defTabSz="958126" rtl="0" eaLnBrk="1" fontAlgn="auto" latinLnBrk="0" hangingPunct="1">
              <a:lnSpc>
                <a:spcPct val="100000"/>
              </a:lnSpc>
              <a:spcBef>
                <a:spcPts val="0"/>
              </a:spcBef>
              <a:spcAft>
                <a:spcPts val="0"/>
              </a:spcAft>
              <a:buClrTx/>
              <a:buSzTx/>
              <a:buFontTx/>
              <a:buNone/>
              <a:tabLst/>
              <a:defRPr/>
            </a:pPr>
            <a:r>
              <a:rPr lang="en-US" sz="900" b="0" dirty="0"/>
              <a:t>Inventys – </a:t>
            </a:r>
            <a:r>
              <a:rPr lang="en-US" sz="900" b="0" dirty="0">
                <a:solidFill>
                  <a:schemeClr val="bg1">
                    <a:lumMod val="65000"/>
                  </a:schemeClr>
                </a:solidFill>
              </a:rPr>
              <a:t>Reliable Responsible Manufacturing Partner for Innovators</a:t>
            </a:r>
            <a:endParaRPr lang="de-DE" sz="900" dirty="0">
              <a:solidFill>
                <a:schemeClr val="bg1">
                  <a:lumMod val="65000"/>
                </a:schemeClr>
              </a:solidFill>
            </a:endParaRP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212" y="6324600"/>
            <a:ext cx="968188" cy="457200"/>
          </a:xfrm>
          <a:prstGeom prst="rect">
            <a:avLst/>
          </a:prstGeom>
        </p:spPr>
      </p:pic>
    </p:spTree>
    <p:extLst>
      <p:ext uri="{BB962C8B-B14F-4D97-AF65-F5344CB8AC3E}">
        <p14:creationId xmlns:p14="http://schemas.microsoft.com/office/powerpoint/2010/main" val="747104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9" r:id="rId5"/>
    <p:sldLayoutId id="2147483671" r:id="rId6"/>
    <p:sldLayoutId id="2147483672" r:id="rId7"/>
    <p:sldLayoutId id="2147483667" r:id="rId8"/>
    <p:sldLayoutId id="2147483664" r:id="rId9"/>
    <p:sldLayoutId id="2147483668" r:id="rId10"/>
    <p:sldLayoutId id="2147483670" r:id="rId11"/>
  </p:sldLayoutIdLst>
  <p:transition/>
  <p:hf hdr="0"/>
  <p:txStyles>
    <p:titleStyle>
      <a:lvl1pPr algn="l" defTabSz="957263" rtl="0" eaLnBrk="1" fontAlgn="base" hangingPunct="1">
        <a:spcBef>
          <a:spcPct val="0"/>
        </a:spcBef>
        <a:spcAft>
          <a:spcPct val="0"/>
        </a:spcAft>
        <a:defRPr sz="3200">
          <a:solidFill>
            <a:srgbClr val="336699"/>
          </a:solidFill>
          <a:latin typeface="Microsoft Sans Serif" panose="020B0604020202020204" pitchFamily="34" charset="0"/>
          <a:ea typeface="Verdana" panose="020B0604030504040204" pitchFamily="34" charset="0"/>
          <a:cs typeface="Microsoft Sans Serif" panose="020B0604020202020204" pitchFamily="34" charset="0"/>
        </a:defRPr>
      </a:lvl1pPr>
      <a:lvl2pPr algn="l" defTabSz="957263" rtl="0" eaLnBrk="1" fontAlgn="base" hangingPunct="1">
        <a:spcBef>
          <a:spcPct val="0"/>
        </a:spcBef>
        <a:spcAft>
          <a:spcPct val="0"/>
        </a:spcAft>
        <a:defRPr sz="3800">
          <a:solidFill>
            <a:srgbClr val="336699"/>
          </a:solidFill>
          <a:latin typeface="Neuropolitical" pitchFamily="34" charset="0"/>
        </a:defRPr>
      </a:lvl2pPr>
      <a:lvl3pPr algn="l" defTabSz="957263" rtl="0" eaLnBrk="1" fontAlgn="base" hangingPunct="1">
        <a:spcBef>
          <a:spcPct val="0"/>
        </a:spcBef>
        <a:spcAft>
          <a:spcPct val="0"/>
        </a:spcAft>
        <a:defRPr sz="3800">
          <a:solidFill>
            <a:srgbClr val="336699"/>
          </a:solidFill>
          <a:latin typeface="Neuropolitical" pitchFamily="34" charset="0"/>
        </a:defRPr>
      </a:lvl3pPr>
      <a:lvl4pPr algn="l" defTabSz="957263" rtl="0" eaLnBrk="1" fontAlgn="base" hangingPunct="1">
        <a:spcBef>
          <a:spcPct val="0"/>
        </a:spcBef>
        <a:spcAft>
          <a:spcPct val="0"/>
        </a:spcAft>
        <a:defRPr sz="3800">
          <a:solidFill>
            <a:srgbClr val="336699"/>
          </a:solidFill>
          <a:latin typeface="Neuropolitical" pitchFamily="34" charset="0"/>
        </a:defRPr>
      </a:lvl4pPr>
      <a:lvl5pPr algn="l" defTabSz="957263" rtl="0" eaLnBrk="1" fontAlgn="base" hangingPunct="1">
        <a:spcBef>
          <a:spcPct val="0"/>
        </a:spcBef>
        <a:spcAft>
          <a:spcPct val="0"/>
        </a:spcAft>
        <a:defRPr sz="3800">
          <a:solidFill>
            <a:srgbClr val="336699"/>
          </a:solidFill>
          <a:latin typeface="Neuropolitical" pitchFamily="34" charset="0"/>
        </a:defRPr>
      </a:lvl5pPr>
      <a:lvl6pPr marL="429814" algn="l" defTabSz="958126" rtl="0" eaLnBrk="1" fontAlgn="base" hangingPunct="1">
        <a:spcBef>
          <a:spcPct val="0"/>
        </a:spcBef>
        <a:spcAft>
          <a:spcPct val="0"/>
        </a:spcAft>
        <a:defRPr sz="3800">
          <a:solidFill>
            <a:srgbClr val="336699"/>
          </a:solidFill>
          <a:latin typeface="Neuropolitical" pitchFamily="34" charset="0"/>
        </a:defRPr>
      </a:lvl6pPr>
      <a:lvl7pPr marL="859627" algn="l" defTabSz="958126" rtl="0" eaLnBrk="1" fontAlgn="base" hangingPunct="1">
        <a:spcBef>
          <a:spcPct val="0"/>
        </a:spcBef>
        <a:spcAft>
          <a:spcPct val="0"/>
        </a:spcAft>
        <a:defRPr sz="3800">
          <a:solidFill>
            <a:srgbClr val="336699"/>
          </a:solidFill>
          <a:latin typeface="Neuropolitical" pitchFamily="34" charset="0"/>
        </a:defRPr>
      </a:lvl7pPr>
      <a:lvl8pPr marL="1289441" algn="l" defTabSz="958126" rtl="0" eaLnBrk="1" fontAlgn="base" hangingPunct="1">
        <a:spcBef>
          <a:spcPct val="0"/>
        </a:spcBef>
        <a:spcAft>
          <a:spcPct val="0"/>
        </a:spcAft>
        <a:defRPr sz="3800">
          <a:solidFill>
            <a:srgbClr val="336699"/>
          </a:solidFill>
          <a:latin typeface="Neuropolitical" pitchFamily="34" charset="0"/>
        </a:defRPr>
      </a:lvl8pPr>
      <a:lvl9pPr marL="1719255" algn="l" defTabSz="958126" rtl="0" eaLnBrk="1" fontAlgn="base" hangingPunct="1">
        <a:spcBef>
          <a:spcPct val="0"/>
        </a:spcBef>
        <a:spcAft>
          <a:spcPct val="0"/>
        </a:spcAft>
        <a:defRPr sz="3800">
          <a:solidFill>
            <a:srgbClr val="336699"/>
          </a:solidFill>
          <a:latin typeface="Neuropolitical" pitchFamily="34" charset="0"/>
        </a:defRPr>
      </a:lvl9pPr>
    </p:titleStyle>
    <p:bodyStyle>
      <a:lvl1pPr marL="358775" indent="-358775" algn="l" defTabSz="957263" rtl="0" eaLnBrk="1" fontAlgn="base" hangingPunct="1">
        <a:spcBef>
          <a:spcPct val="20000"/>
        </a:spcBef>
        <a:spcAft>
          <a:spcPct val="0"/>
        </a:spcAft>
        <a:buSzPct val="70000"/>
        <a:buBlip>
          <a:blip r:embed="rId15"/>
        </a:buBlip>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76288" indent="-298450" algn="l" defTabSz="957263" rtl="0" eaLnBrk="1" fontAlgn="base" hangingPunct="1">
        <a:spcBef>
          <a:spcPct val="20000"/>
        </a:spcBef>
        <a:spcAft>
          <a:spcPct val="0"/>
        </a:spcAft>
        <a:buSzPct val="70000"/>
        <a:buBlip>
          <a:blip r:embed="rId16"/>
        </a:buBlip>
        <a:defRPr sz="2000">
          <a:solidFill>
            <a:srgbClr val="969696"/>
          </a:solidFill>
          <a:latin typeface="Verdana" panose="020B0604030504040204" pitchFamily="34" charset="0"/>
          <a:ea typeface="Verdana" panose="020B0604030504040204" pitchFamily="34" charset="0"/>
          <a:cs typeface="Verdana" panose="020B0604030504040204" pitchFamily="34" charset="0"/>
        </a:defRPr>
      </a:lvl2pPr>
      <a:lvl3pPr marL="1195388" indent="-238125" algn="l" defTabSz="957263" rtl="0" eaLnBrk="1" fontAlgn="base" hangingPunct="1">
        <a:spcBef>
          <a:spcPct val="20000"/>
        </a:spcBef>
        <a:spcAft>
          <a:spcPct val="0"/>
        </a:spcAft>
        <a:buSzPct val="70000"/>
        <a:buBlip>
          <a:blip r:embed="rId17"/>
        </a:buBlip>
        <a:defRPr sz="1800">
          <a:solidFill>
            <a:srgbClr val="969696"/>
          </a:solidFill>
          <a:latin typeface="Verdana" panose="020B0604030504040204" pitchFamily="34" charset="0"/>
          <a:ea typeface="Verdana" panose="020B0604030504040204" pitchFamily="34" charset="0"/>
          <a:cs typeface="Verdana" panose="020B0604030504040204" pitchFamily="34" charset="0"/>
        </a:defRPr>
      </a:lvl3pPr>
      <a:lvl4pPr marL="1674813" indent="-238125" algn="l" defTabSz="957263" rtl="0" eaLnBrk="1" fontAlgn="base" hangingPunct="1">
        <a:spcBef>
          <a:spcPct val="20000"/>
        </a:spcBef>
        <a:spcAft>
          <a:spcPct val="0"/>
        </a:spcAft>
        <a:buSzPct val="70000"/>
        <a:buBlip>
          <a:blip r:embed="rId18"/>
        </a:buBlip>
        <a:defRPr sz="1600">
          <a:solidFill>
            <a:srgbClr val="969696"/>
          </a:solidFill>
          <a:latin typeface="Verdana" panose="020B0604030504040204" pitchFamily="34" charset="0"/>
          <a:ea typeface="Verdana" panose="020B0604030504040204" pitchFamily="34" charset="0"/>
          <a:cs typeface="Verdana" panose="020B0604030504040204" pitchFamily="34" charset="0"/>
        </a:defRPr>
      </a:lvl4pPr>
      <a:lvl5pPr marL="2154238" indent="-238125" algn="l" defTabSz="957263" rtl="0" eaLnBrk="1" fontAlgn="base" hangingPunct="1">
        <a:spcBef>
          <a:spcPct val="20000"/>
        </a:spcBef>
        <a:spcAft>
          <a:spcPct val="0"/>
        </a:spcAft>
        <a:buSzPct val="70000"/>
        <a:buBlip>
          <a:blip r:embed="rId19"/>
        </a:buBlip>
        <a:defRPr sz="1400">
          <a:solidFill>
            <a:srgbClr val="969696"/>
          </a:solidFill>
          <a:latin typeface="Verdana" panose="020B0604030504040204" pitchFamily="34" charset="0"/>
          <a:ea typeface="Verdana" panose="020B0604030504040204" pitchFamily="34" charset="0"/>
          <a:cs typeface="Verdana" panose="020B0604030504040204" pitchFamily="34" charset="0"/>
        </a:defRPr>
      </a:lvl5pPr>
      <a:lvl6pPr marL="2584852" indent="-238785" algn="l" defTabSz="958126" rtl="0" eaLnBrk="1" fontAlgn="base" hangingPunct="1">
        <a:spcBef>
          <a:spcPct val="20000"/>
        </a:spcBef>
        <a:spcAft>
          <a:spcPct val="0"/>
        </a:spcAft>
        <a:buSzPct val="70000"/>
        <a:buBlip>
          <a:blip r:embed="rId19"/>
        </a:buBlip>
        <a:defRPr>
          <a:solidFill>
            <a:srgbClr val="969696"/>
          </a:solidFill>
          <a:latin typeface="+mn-lt"/>
        </a:defRPr>
      </a:lvl6pPr>
      <a:lvl7pPr marL="3014666" indent="-238785" algn="l" defTabSz="958126" rtl="0" eaLnBrk="1" fontAlgn="base" hangingPunct="1">
        <a:spcBef>
          <a:spcPct val="20000"/>
        </a:spcBef>
        <a:spcAft>
          <a:spcPct val="0"/>
        </a:spcAft>
        <a:buSzPct val="70000"/>
        <a:buBlip>
          <a:blip r:embed="rId19"/>
        </a:buBlip>
        <a:defRPr>
          <a:solidFill>
            <a:srgbClr val="969696"/>
          </a:solidFill>
          <a:latin typeface="+mn-lt"/>
        </a:defRPr>
      </a:lvl7pPr>
      <a:lvl8pPr marL="3444479" indent="-238785" algn="l" defTabSz="958126" rtl="0" eaLnBrk="1" fontAlgn="base" hangingPunct="1">
        <a:spcBef>
          <a:spcPct val="20000"/>
        </a:spcBef>
        <a:spcAft>
          <a:spcPct val="0"/>
        </a:spcAft>
        <a:buSzPct val="70000"/>
        <a:buBlip>
          <a:blip r:embed="rId19"/>
        </a:buBlip>
        <a:defRPr>
          <a:solidFill>
            <a:srgbClr val="969696"/>
          </a:solidFill>
          <a:latin typeface="+mn-lt"/>
        </a:defRPr>
      </a:lvl8pPr>
      <a:lvl9pPr marL="3874293" indent="-238785" algn="l" defTabSz="958126" rtl="0" eaLnBrk="1" fontAlgn="base" hangingPunct="1">
        <a:spcBef>
          <a:spcPct val="20000"/>
        </a:spcBef>
        <a:spcAft>
          <a:spcPct val="0"/>
        </a:spcAft>
        <a:buSzPct val="70000"/>
        <a:buBlip>
          <a:blip r:embed="rId19"/>
        </a:buBlip>
        <a:defRPr>
          <a:solidFill>
            <a:srgbClr val="969696"/>
          </a:solidFill>
          <a:latin typeface="+mn-lt"/>
        </a:defRPr>
      </a:lvl9pPr>
    </p:bodyStyle>
    <p:otherStyle>
      <a:defPPr>
        <a:defRPr lang="en-US"/>
      </a:defPPr>
      <a:lvl1pPr marL="0" algn="l" defTabSz="859627" rtl="0" eaLnBrk="1" latinLnBrk="0" hangingPunct="1">
        <a:defRPr sz="1700" kern="1200">
          <a:solidFill>
            <a:schemeClr val="tx1"/>
          </a:solidFill>
          <a:latin typeface="+mn-lt"/>
          <a:ea typeface="+mn-ea"/>
          <a:cs typeface="+mn-cs"/>
        </a:defRPr>
      </a:lvl1pPr>
      <a:lvl2pPr marL="429814" algn="l" defTabSz="859627" rtl="0" eaLnBrk="1" latinLnBrk="0" hangingPunct="1">
        <a:defRPr sz="1700" kern="1200">
          <a:solidFill>
            <a:schemeClr val="tx1"/>
          </a:solidFill>
          <a:latin typeface="+mn-lt"/>
          <a:ea typeface="+mn-ea"/>
          <a:cs typeface="+mn-cs"/>
        </a:defRPr>
      </a:lvl2pPr>
      <a:lvl3pPr marL="859627" algn="l" defTabSz="859627" rtl="0" eaLnBrk="1" latinLnBrk="0" hangingPunct="1">
        <a:defRPr sz="1700" kern="1200">
          <a:solidFill>
            <a:schemeClr val="tx1"/>
          </a:solidFill>
          <a:latin typeface="+mn-lt"/>
          <a:ea typeface="+mn-ea"/>
          <a:cs typeface="+mn-cs"/>
        </a:defRPr>
      </a:lvl3pPr>
      <a:lvl4pPr marL="1289441" algn="l" defTabSz="859627" rtl="0" eaLnBrk="1" latinLnBrk="0" hangingPunct="1">
        <a:defRPr sz="1700" kern="1200">
          <a:solidFill>
            <a:schemeClr val="tx1"/>
          </a:solidFill>
          <a:latin typeface="+mn-lt"/>
          <a:ea typeface="+mn-ea"/>
          <a:cs typeface="+mn-cs"/>
        </a:defRPr>
      </a:lvl4pPr>
      <a:lvl5pPr marL="1719255" algn="l" defTabSz="859627" rtl="0" eaLnBrk="1" latinLnBrk="0" hangingPunct="1">
        <a:defRPr sz="1700" kern="1200">
          <a:solidFill>
            <a:schemeClr val="tx1"/>
          </a:solidFill>
          <a:latin typeface="+mn-lt"/>
          <a:ea typeface="+mn-ea"/>
          <a:cs typeface="+mn-cs"/>
        </a:defRPr>
      </a:lvl5pPr>
      <a:lvl6pPr marL="2149069" algn="l" defTabSz="859627" rtl="0" eaLnBrk="1" latinLnBrk="0" hangingPunct="1">
        <a:defRPr sz="1700" kern="1200">
          <a:solidFill>
            <a:schemeClr val="tx1"/>
          </a:solidFill>
          <a:latin typeface="+mn-lt"/>
          <a:ea typeface="+mn-ea"/>
          <a:cs typeface="+mn-cs"/>
        </a:defRPr>
      </a:lvl6pPr>
      <a:lvl7pPr marL="2578882" algn="l" defTabSz="859627" rtl="0" eaLnBrk="1" latinLnBrk="0" hangingPunct="1">
        <a:defRPr sz="1700" kern="1200">
          <a:solidFill>
            <a:schemeClr val="tx1"/>
          </a:solidFill>
          <a:latin typeface="+mn-lt"/>
          <a:ea typeface="+mn-ea"/>
          <a:cs typeface="+mn-cs"/>
        </a:defRPr>
      </a:lvl7pPr>
      <a:lvl8pPr marL="3008696" algn="l" defTabSz="859627" rtl="0" eaLnBrk="1" latinLnBrk="0" hangingPunct="1">
        <a:defRPr sz="1700" kern="1200">
          <a:solidFill>
            <a:schemeClr val="tx1"/>
          </a:solidFill>
          <a:latin typeface="+mn-lt"/>
          <a:ea typeface="+mn-ea"/>
          <a:cs typeface="+mn-cs"/>
        </a:defRPr>
      </a:lvl8pPr>
      <a:lvl9pPr marL="3438510" algn="l" defTabSz="85962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png"/><Relationship Id="rId7" Type="http://schemas.openxmlformats.org/officeDocument/2006/relationships/diagramLayout" Target="../diagrams/layout2.xml"/><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diagramData" Target="../diagrams/data2.xml"/><Relationship Id="rId5" Type="http://schemas.openxmlformats.org/officeDocument/2006/relationships/image" Target="../media/image17.png"/><Relationship Id="rId10" Type="http://schemas.microsoft.com/office/2007/relationships/diagramDrawing" Target="../diagrams/drawing2.xml"/><Relationship Id="rId4" Type="http://schemas.openxmlformats.org/officeDocument/2006/relationships/image" Target="../media/image16.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BC3B75-0DC1-47C0-8CFD-B3618A0A2B97}"/>
              </a:ext>
            </a:extLst>
          </p:cNvPr>
          <p:cNvSpPr>
            <a:spLocks noGrp="1"/>
          </p:cNvSpPr>
          <p:nvPr>
            <p:ph type="subTitle" idx="1"/>
          </p:nvPr>
        </p:nvSpPr>
        <p:spPr/>
        <p:txBody>
          <a:bodyPr/>
          <a:lstStyle/>
          <a:p>
            <a:r>
              <a:rPr lang="en-US" dirty="0"/>
              <a:t>2024 Q1</a:t>
            </a:r>
          </a:p>
          <a:p>
            <a:endParaRPr lang="en-US" dirty="0"/>
          </a:p>
        </p:txBody>
      </p:sp>
      <p:sp>
        <p:nvSpPr>
          <p:cNvPr id="3" name="Date Placeholder 2">
            <a:extLst>
              <a:ext uri="{FF2B5EF4-FFF2-40B4-BE49-F238E27FC236}">
                <a16:creationId xmlns:a16="http://schemas.microsoft.com/office/drawing/2014/main" id="{805ABC25-95B3-4AA8-A7B7-2D0B78C41B26}"/>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4" name="Footer Placeholder 3">
            <a:extLst>
              <a:ext uri="{FF2B5EF4-FFF2-40B4-BE49-F238E27FC236}">
                <a16:creationId xmlns:a16="http://schemas.microsoft.com/office/drawing/2014/main" id="{8B6ABD66-80F6-4888-A4A0-74FBCBB85B52}"/>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5" name="Slide Number Placeholder 4">
            <a:extLst>
              <a:ext uri="{FF2B5EF4-FFF2-40B4-BE49-F238E27FC236}">
                <a16:creationId xmlns:a16="http://schemas.microsoft.com/office/drawing/2014/main" id="{5EA9BFAD-50B0-45C0-B741-CDDA44022960}"/>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a:t>
            </a:fld>
            <a:endParaRPr lang="en-US" dirty="0">
              <a:solidFill>
                <a:srgbClr val="F79646">
                  <a:lumMod val="75000"/>
                </a:srgbClr>
              </a:solidFill>
            </a:endParaRPr>
          </a:p>
        </p:txBody>
      </p:sp>
      <p:sp>
        <p:nvSpPr>
          <p:cNvPr id="6" name="Title 5">
            <a:extLst>
              <a:ext uri="{FF2B5EF4-FFF2-40B4-BE49-F238E27FC236}">
                <a16:creationId xmlns:a16="http://schemas.microsoft.com/office/drawing/2014/main" id="{077F6E4C-ED7A-4F70-97A7-D4483C91487A}"/>
              </a:ext>
            </a:extLst>
          </p:cNvPr>
          <p:cNvSpPr>
            <a:spLocks noGrp="1"/>
          </p:cNvSpPr>
          <p:nvPr>
            <p:ph type="ctrTitle"/>
          </p:nvPr>
        </p:nvSpPr>
        <p:spPr/>
        <p:txBody>
          <a:bodyPr/>
          <a:lstStyle/>
          <a:p>
            <a:r>
              <a:rPr lang="en-US" dirty="0"/>
              <a:t>HSE Practices at Inventys</a:t>
            </a:r>
          </a:p>
        </p:txBody>
      </p:sp>
    </p:spTree>
    <p:extLst>
      <p:ext uri="{BB962C8B-B14F-4D97-AF65-F5344CB8AC3E}">
        <p14:creationId xmlns:p14="http://schemas.microsoft.com/office/powerpoint/2010/main" val="33385710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A1DF53-58B4-496A-8D4A-3C9A4CA48D96}"/>
              </a:ext>
            </a:extLst>
          </p:cNvPr>
          <p:cNvSpPr>
            <a:spLocks noGrp="1"/>
          </p:cNvSpPr>
          <p:nvPr>
            <p:ph type="title"/>
          </p:nvPr>
        </p:nvSpPr>
        <p:spPr/>
        <p:txBody>
          <a:bodyPr/>
          <a:lstStyle/>
          <a:p>
            <a:r>
              <a:rPr lang="en-US" dirty="0"/>
              <a:t>Safety Management system</a:t>
            </a:r>
            <a:endParaRPr lang="en-IN" dirty="0"/>
          </a:p>
        </p:txBody>
      </p:sp>
      <p:sp>
        <p:nvSpPr>
          <p:cNvPr id="4" name="Date Placeholder 3">
            <a:extLst>
              <a:ext uri="{FF2B5EF4-FFF2-40B4-BE49-F238E27FC236}">
                <a16:creationId xmlns:a16="http://schemas.microsoft.com/office/drawing/2014/main" id="{99C3E5B7-713B-41F8-9523-32581AF82E5B}"/>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7C59F781-6B06-45C3-88AD-56E91743F499}"/>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2867B5E9-F356-4DDC-B2D1-39B66B687537}"/>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10</a:t>
            </a:fld>
            <a:endParaRPr lang="en-US" dirty="0">
              <a:solidFill>
                <a:srgbClr val="F79646">
                  <a:lumMod val="75000"/>
                </a:srgbClr>
              </a:solidFill>
            </a:endParaRPr>
          </a:p>
        </p:txBody>
      </p:sp>
      <p:graphicFrame>
        <p:nvGraphicFramePr>
          <p:cNvPr id="9" name="Diagram 8">
            <a:extLst>
              <a:ext uri="{FF2B5EF4-FFF2-40B4-BE49-F238E27FC236}">
                <a16:creationId xmlns:a16="http://schemas.microsoft.com/office/drawing/2014/main" id="{128F7649-29E5-4E38-82D9-981DBDD2FA04}"/>
              </a:ext>
            </a:extLst>
          </p:cNvPr>
          <p:cNvGraphicFramePr/>
          <p:nvPr>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3461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3A5B925-064D-4135-A9F1-205D8DD08BE3}"/>
              </a:ext>
            </a:extLst>
          </p:cNvPr>
          <p:cNvSpPr>
            <a:spLocks noGrp="1"/>
          </p:cNvSpPr>
          <p:nvPr>
            <p:ph type="body" sz="half" idx="1"/>
          </p:nvPr>
        </p:nvSpPr>
        <p:spPr/>
        <p:txBody>
          <a:bodyPr>
            <a:normAutofit fontScale="70000" lnSpcReduction="20000"/>
          </a:bodyPr>
          <a:lstStyle/>
          <a:p>
            <a:endParaRPr lang="en-IN" dirty="0"/>
          </a:p>
          <a:p>
            <a:r>
              <a:rPr lang="en-IN" dirty="0"/>
              <a:t>Legal Requirements:</a:t>
            </a:r>
          </a:p>
          <a:p>
            <a:r>
              <a:rPr lang="en-IN" dirty="0"/>
              <a:t>Annual Compliance</a:t>
            </a:r>
          </a:p>
          <a:p>
            <a:pPr lvl="1"/>
            <a:r>
              <a:rPr lang="en-IN" dirty="0"/>
              <a:t>Annual Health </a:t>
            </a:r>
            <a:r>
              <a:rPr lang="en-IN" dirty="0" err="1"/>
              <a:t>Checkup</a:t>
            </a:r>
            <a:r>
              <a:rPr lang="en-IN" dirty="0"/>
              <a:t> (Form 7)</a:t>
            </a:r>
          </a:p>
          <a:p>
            <a:pPr lvl="1"/>
            <a:r>
              <a:rPr lang="en-IN" dirty="0"/>
              <a:t>Factory Inspector Returns (Form 27)</a:t>
            </a:r>
          </a:p>
          <a:p>
            <a:pPr lvl="1"/>
            <a:r>
              <a:rPr lang="en-IN" dirty="0"/>
              <a:t>Hazardous Waste Returns (Form 4)</a:t>
            </a:r>
          </a:p>
          <a:p>
            <a:pPr lvl="1"/>
            <a:r>
              <a:rPr lang="en-IN" dirty="0"/>
              <a:t>E-Waste Annual Returns (Form 3)</a:t>
            </a:r>
          </a:p>
          <a:p>
            <a:pPr lvl="1"/>
            <a:r>
              <a:rPr lang="en-IN" dirty="0"/>
              <a:t>Environment Statement (Form V)</a:t>
            </a:r>
          </a:p>
          <a:p>
            <a:r>
              <a:rPr lang="en-IN" dirty="0"/>
              <a:t>Half Yearly Compliance</a:t>
            </a:r>
          </a:p>
          <a:p>
            <a:pPr lvl="1"/>
            <a:r>
              <a:rPr lang="en-IN" dirty="0"/>
              <a:t>Certificate to report Maintenance of fire prevention and safety measures (Form B)</a:t>
            </a:r>
          </a:p>
          <a:p>
            <a:pPr lvl="1"/>
            <a:r>
              <a:rPr lang="en-IN" dirty="0"/>
              <a:t>Mock Drills (Major)</a:t>
            </a:r>
          </a:p>
          <a:p>
            <a:pPr lvl="1"/>
            <a:r>
              <a:rPr lang="en-IN" dirty="0"/>
              <a:t>Testing of Lifting Tool and Tackles (Form 11)</a:t>
            </a:r>
          </a:p>
          <a:p>
            <a:pPr lvl="1"/>
            <a:r>
              <a:rPr lang="en-IN" dirty="0"/>
              <a:t>Testing of Pressure Vessels (Form 13)</a:t>
            </a:r>
          </a:p>
          <a:p>
            <a:pPr lvl="1"/>
            <a:r>
              <a:rPr lang="en-IN" dirty="0"/>
              <a:t>EC Compliance Report</a:t>
            </a:r>
          </a:p>
          <a:p>
            <a:r>
              <a:rPr lang="en-IN" dirty="0"/>
              <a:t>Quarterly Compliance</a:t>
            </a:r>
          </a:p>
          <a:p>
            <a:pPr lvl="1"/>
            <a:r>
              <a:rPr lang="en-IN" dirty="0"/>
              <a:t>Testing of Fire and Safety Equipment’s</a:t>
            </a:r>
          </a:p>
          <a:p>
            <a:pPr lvl="1"/>
            <a:r>
              <a:rPr lang="en-IN" dirty="0"/>
              <a:t>Hazardous Waste Disposal</a:t>
            </a:r>
          </a:p>
          <a:p>
            <a:pPr lvl="1"/>
            <a:r>
              <a:rPr lang="en-IN" dirty="0"/>
              <a:t>Environment Monitoring </a:t>
            </a:r>
          </a:p>
          <a:p>
            <a:endParaRPr lang="en-IN" dirty="0"/>
          </a:p>
        </p:txBody>
      </p:sp>
      <p:sp>
        <p:nvSpPr>
          <p:cNvPr id="8" name="Text Placeholder 7">
            <a:extLst>
              <a:ext uri="{FF2B5EF4-FFF2-40B4-BE49-F238E27FC236}">
                <a16:creationId xmlns:a16="http://schemas.microsoft.com/office/drawing/2014/main" id="{8A16B214-782B-44A1-8E2C-B957CE0D13B1}"/>
              </a:ext>
            </a:extLst>
          </p:cNvPr>
          <p:cNvSpPr>
            <a:spLocks noGrp="1"/>
          </p:cNvSpPr>
          <p:nvPr>
            <p:ph type="body" sz="half" idx="13"/>
          </p:nvPr>
        </p:nvSpPr>
        <p:spPr/>
        <p:txBody>
          <a:bodyPr/>
          <a:lstStyle/>
          <a:p>
            <a:endParaRPr lang="en-IN" dirty="0"/>
          </a:p>
        </p:txBody>
      </p:sp>
      <p:sp>
        <p:nvSpPr>
          <p:cNvPr id="9" name="Text Placeholder 8">
            <a:extLst>
              <a:ext uri="{FF2B5EF4-FFF2-40B4-BE49-F238E27FC236}">
                <a16:creationId xmlns:a16="http://schemas.microsoft.com/office/drawing/2014/main" id="{9C6C441A-37FC-4FC2-B0F5-027648A2711B}"/>
              </a:ext>
            </a:extLst>
          </p:cNvPr>
          <p:cNvSpPr>
            <a:spLocks noGrp="1"/>
          </p:cNvSpPr>
          <p:nvPr>
            <p:ph type="body" sz="half" idx="14"/>
          </p:nvPr>
        </p:nvSpPr>
        <p:spPr/>
        <p:txBody>
          <a:bodyPr/>
          <a:lstStyle/>
          <a:p>
            <a:r>
              <a:rPr lang="en-IN" sz="1800" dirty="0"/>
              <a:t>Daily Compliance:</a:t>
            </a:r>
          </a:p>
          <a:p>
            <a:pPr lvl="1"/>
            <a:r>
              <a:rPr lang="en-IN" sz="1400" dirty="0"/>
              <a:t>Testing of effluent parameters before discharge to CETP</a:t>
            </a:r>
          </a:p>
          <a:p>
            <a:pPr lvl="1"/>
            <a:r>
              <a:rPr lang="en-IN" sz="1400" dirty="0"/>
              <a:t>Logbook submission on MPCB Verification Portal</a:t>
            </a:r>
          </a:p>
          <a:p>
            <a:pPr lvl="1"/>
            <a:r>
              <a:rPr lang="en-IN" sz="1400" dirty="0"/>
              <a:t>Monitoring of OCEMS System</a:t>
            </a:r>
          </a:p>
          <a:p>
            <a:pPr lvl="1"/>
            <a:endParaRPr lang="en-IN" sz="1400" dirty="0"/>
          </a:p>
          <a:p>
            <a:pPr lvl="1"/>
            <a:endParaRPr lang="en-US" sz="1400" dirty="0"/>
          </a:p>
          <a:p>
            <a:endParaRPr lang="en-IN" dirty="0"/>
          </a:p>
        </p:txBody>
      </p:sp>
      <p:sp>
        <p:nvSpPr>
          <p:cNvPr id="3" name="Date Placeholder 2">
            <a:extLst>
              <a:ext uri="{FF2B5EF4-FFF2-40B4-BE49-F238E27FC236}">
                <a16:creationId xmlns:a16="http://schemas.microsoft.com/office/drawing/2014/main" id="{FBB4F90A-8E2A-4CBC-892B-286F37849A6C}"/>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4" name="Footer Placeholder 3">
            <a:extLst>
              <a:ext uri="{FF2B5EF4-FFF2-40B4-BE49-F238E27FC236}">
                <a16:creationId xmlns:a16="http://schemas.microsoft.com/office/drawing/2014/main" id="{96273F3C-1D25-4BAB-9D2E-A812556FAC73}"/>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5" name="Slide Number Placeholder 4">
            <a:extLst>
              <a:ext uri="{FF2B5EF4-FFF2-40B4-BE49-F238E27FC236}">
                <a16:creationId xmlns:a16="http://schemas.microsoft.com/office/drawing/2014/main" id="{06975E77-C6BB-4861-A6FF-E77B66515FA2}"/>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11</a:t>
            </a:fld>
            <a:endParaRPr lang="en-US" dirty="0">
              <a:solidFill>
                <a:srgbClr val="F79646">
                  <a:lumMod val="75000"/>
                </a:srgbClr>
              </a:solidFill>
            </a:endParaRPr>
          </a:p>
        </p:txBody>
      </p:sp>
      <p:sp>
        <p:nvSpPr>
          <p:cNvPr id="6" name="Title 5">
            <a:extLst>
              <a:ext uri="{FF2B5EF4-FFF2-40B4-BE49-F238E27FC236}">
                <a16:creationId xmlns:a16="http://schemas.microsoft.com/office/drawing/2014/main" id="{53D1FCB1-FA34-414E-9DE1-098C4941C487}"/>
              </a:ext>
            </a:extLst>
          </p:cNvPr>
          <p:cNvSpPr>
            <a:spLocks noGrp="1"/>
          </p:cNvSpPr>
          <p:nvPr>
            <p:ph type="title"/>
          </p:nvPr>
        </p:nvSpPr>
        <p:spPr/>
        <p:txBody>
          <a:bodyPr/>
          <a:lstStyle/>
          <a:p>
            <a:r>
              <a:rPr lang="en-US" dirty="0"/>
              <a:t>HSE Management system </a:t>
            </a:r>
            <a:endParaRPr lang="en-IN" dirty="0"/>
          </a:p>
        </p:txBody>
      </p:sp>
      <p:graphicFrame>
        <p:nvGraphicFramePr>
          <p:cNvPr id="10" name="Diagram 9">
            <a:extLst>
              <a:ext uri="{FF2B5EF4-FFF2-40B4-BE49-F238E27FC236}">
                <a16:creationId xmlns:a16="http://schemas.microsoft.com/office/drawing/2014/main" id="{F9EF8AAC-E2AA-4F1A-AAB0-E25BBEB88B8A}"/>
              </a:ext>
            </a:extLst>
          </p:cNvPr>
          <p:cNvGraphicFramePr/>
          <p:nvPr>
            <p:extLst/>
          </p:nvPr>
        </p:nvGraphicFramePr>
        <p:xfrm>
          <a:off x="4597400" y="1091242"/>
          <a:ext cx="4673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0388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320F0C-6BAE-47F4-BDF4-49BC679CED64}"/>
              </a:ext>
            </a:extLst>
          </p:cNvPr>
          <p:cNvSpPr>
            <a:spLocks noGrp="1"/>
          </p:cNvSpPr>
          <p:nvPr>
            <p:ph type="body" sz="half" idx="1"/>
          </p:nvPr>
        </p:nvSpPr>
        <p:spPr/>
        <p:txBody>
          <a:bodyPr>
            <a:normAutofit fontScale="70000" lnSpcReduction="20000"/>
          </a:bodyPr>
          <a:lstStyle/>
          <a:p>
            <a:r>
              <a:rPr lang="en-IN" dirty="0"/>
              <a:t>Outcomes of the audits/observations carried out and status of all corrective actions are reviewed in the management review.</a:t>
            </a:r>
          </a:p>
          <a:p>
            <a:r>
              <a:rPr lang="en-IN" dirty="0"/>
              <a:t>The review frequency of such activities are on daily, monthly and quarterly basis</a:t>
            </a:r>
          </a:p>
          <a:p>
            <a:r>
              <a:rPr lang="en-IN" dirty="0"/>
              <a:t>Daily MRM is conducted by all plant managers along with top management to discuss unsafe acts and unsafe conditions and process breakdowns</a:t>
            </a:r>
          </a:p>
          <a:p>
            <a:r>
              <a:rPr lang="en-IN" dirty="0"/>
              <a:t>Top management receives a daily safety report with information on any incidents and observations.</a:t>
            </a:r>
          </a:p>
          <a:p>
            <a:r>
              <a:rPr lang="en-IN" dirty="0"/>
              <a:t>The status of observations and compliances of safety tour, safety survey and safety audits are conveyed to top management on monthly basis through Emails and meetings.</a:t>
            </a:r>
          </a:p>
          <a:p>
            <a:endParaRPr lang="en-IN" dirty="0"/>
          </a:p>
        </p:txBody>
      </p:sp>
      <p:sp>
        <p:nvSpPr>
          <p:cNvPr id="3" name="Text Placeholder 2">
            <a:extLst>
              <a:ext uri="{FF2B5EF4-FFF2-40B4-BE49-F238E27FC236}">
                <a16:creationId xmlns:a16="http://schemas.microsoft.com/office/drawing/2014/main" id="{8EC91D4F-9259-4A90-9200-D0C7F55CFA0E}"/>
              </a:ext>
            </a:extLst>
          </p:cNvPr>
          <p:cNvSpPr>
            <a:spLocks noGrp="1"/>
          </p:cNvSpPr>
          <p:nvPr>
            <p:ph type="body" sz="half" idx="13"/>
          </p:nvPr>
        </p:nvSpPr>
        <p:spPr/>
        <p:txBody>
          <a:bodyPr>
            <a:normAutofit fontScale="92500" lnSpcReduction="20000"/>
          </a:bodyPr>
          <a:lstStyle/>
          <a:p>
            <a:r>
              <a:rPr lang="en-IN" dirty="0"/>
              <a:t>Safety Committee Meeting observations and status of corrective actions are reviewed on quarterly basis</a:t>
            </a:r>
          </a:p>
          <a:p>
            <a:r>
              <a:rPr lang="en-IN" dirty="0"/>
              <a:t>Site Compliance Meeting is conducted quarterly to review the compliance of all the legal requirements of factory operations.</a:t>
            </a:r>
          </a:p>
          <a:p>
            <a:endParaRPr lang="en-IN" dirty="0"/>
          </a:p>
        </p:txBody>
      </p:sp>
      <p:sp>
        <p:nvSpPr>
          <p:cNvPr id="4" name="Text Placeholder 3">
            <a:extLst>
              <a:ext uri="{FF2B5EF4-FFF2-40B4-BE49-F238E27FC236}">
                <a16:creationId xmlns:a16="http://schemas.microsoft.com/office/drawing/2014/main" id="{48C1B4AB-2978-4203-BE07-00181DE807D3}"/>
              </a:ext>
            </a:extLst>
          </p:cNvPr>
          <p:cNvSpPr>
            <a:spLocks noGrp="1"/>
          </p:cNvSpPr>
          <p:nvPr>
            <p:ph type="body" sz="half" idx="14"/>
          </p:nvPr>
        </p:nvSpPr>
        <p:spPr/>
        <p:txBody>
          <a:bodyPr/>
          <a:lstStyle/>
          <a:p>
            <a:endParaRPr lang="en-IN" dirty="0"/>
          </a:p>
        </p:txBody>
      </p:sp>
      <p:sp>
        <p:nvSpPr>
          <p:cNvPr id="5" name="Date Placeholder 4">
            <a:extLst>
              <a:ext uri="{FF2B5EF4-FFF2-40B4-BE49-F238E27FC236}">
                <a16:creationId xmlns:a16="http://schemas.microsoft.com/office/drawing/2014/main" id="{EB13A7F9-2DDD-4687-9B61-91D117C53B71}"/>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6" name="Footer Placeholder 5">
            <a:extLst>
              <a:ext uri="{FF2B5EF4-FFF2-40B4-BE49-F238E27FC236}">
                <a16:creationId xmlns:a16="http://schemas.microsoft.com/office/drawing/2014/main" id="{ACECDA8F-1977-4886-AD51-6888CFDBFA2C}"/>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7" name="Slide Number Placeholder 6">
            <a:extLst>
              <a:ext uri="{FF2B5EF4-FFF2-40B4-BE49-F238E27FC236}">
                <a16:creationId xmlns:a16="http://schemas.microsoft.com/office/drawing/2014/main" id="{DF2A2596-F1FF-452C-A2CF-ABCCBF4D1A67}"/>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12</a:t>
            </a:fld>
            <a:endParaRPr lang="en-US" dirty="0">
              <a:solidFill>
                <a:srgbClr val="F79646">
                  <a:lumMod val="75000"/>
                </a:srgbClr>
              </a:solidFill>
            </a:endParaRPr>
          </a:p>
        </p:txBody>
      </p:sp>
      <p:sp>
        <p:nvSpPr>
          <p:cNvPr id="8" name="Title 7">
            <a:extLst>
              <a:ext uri="{FF2B5EF4-FFF2-40B4-BE49-F238E27FC236}">
                <a16:creationId xmlns:a16="http://schemas.microsoft.com/office/drawing/2014/main" id="{EE98C0A2-AF36-4C39-9792-165F9A755762}"/>
              </a:ext>
            </a:extLst>
          </p:cNvPr>
          <p:cNvSpPr>
            <a:spLocks noGrp="1"/>
          </p:cNvSpPr>
          <p:nvPr>
            <p:ph type="title"/>
          </p:nvPr>
        </p:nvSpPr>
        <p:spPr/>
        <p:txBody>
          <a:bodyPr/>
          <a:lstStyle/>
          <a:p>
            <a:r>
              <a:rPr lang="en-IN" dirty="0"/>
              <a:t>Management Review</a:t>
            </a:r>
          </a:p>
        </p:txBody>
      </p:sp>
      <p:graphicFrame>
        <p:nvGraphicFramePr>
          <p:cNvPr id="9" name="Diagram 8">
            <a:extLst>
              <a:ext uri="{FF2B5EF4-FFF2-40B4-BE49-F238E27FC236}">
                <a16:creationId xmlns:a16="http://schemas.microsoft.com/office/drawing/2014/main" id="{D8D9EAE7-35FC-4E64-A008-73DE192E7AAD}"/>
              </a:ext>
            </a:extLst>
          </p:cNvPr>
          <p:cNvGraphicFramePr/>
          <p:nvPr>
            <p:extLst/>
          </p:nvPr>
        </p:nvGraphicFramePr>
        <p:xfrm>
          <a:off x="5334000" y="3619499"/>
          <a:ext cx="40767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8210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E1851E-E40B-4220-8C58-6A5AD755C8FE}"/>
              </a:ext>
            </a:extLst>
          </p:cNvPr>
          <p:cNvSpPr>
            <a:spLocks noGrp="1"/>
          </p:cNvSpPr>
          <p:nvPr>
            <p:ph type="title"/>
          </p:nvPr>
        </p:nvSpPr>
        <p:spPr/>
        <p:txBody>
          <a:bodyPr/>
          <a:lstStyle/>
          <a:p>
            <a:r>
              <a:rPr lang="en-US" dirty="0"/>
              <a:t>Process safety Management </a:t>
            </a:r>
            <a:endParaRPr lang="en-IN" dirty="0"/>
          </a:p>
        </p:txBody>
      </p:sp>
      <p:sp>
        <p:nvSpPr>
          <p:cNvPr id="5" name="Date Placeholder 4">
            <a:extLst>
              <a:ext uri="{FF2B5EF4-FFF2-40B4-BE49-F238E27FC236}">
                <a16:creationId xmlns:a16="http://schemas.microsoft.com/office/drawing/2014/main" id="{BB57F410-0C49-40DA-B59D-DCFAA911EDDA}"/>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6" name="Footer Placeholder 5">
            <a:extLst>
              <a:ext uri="{FF2B5EF4-FFF2-40B4-BE49-F238E27FC236}">
                <a16:creationId xmlns:a16="http://schemas.microsoft.com/office/drawing/2014/main" id="{34CDBF87-14B6-4FCF-857B-D6EBF772681B}"/>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7" name="Slide Number Placeholder 6">
            <a:extLst>
              <a:ext uri="{FF2B5EF4-FFF2-40B4-BE49-F238E27FC236}">
                <a16:creationId xmlns:a16="http://schemas.microsoft.com/office/drawing/2014/main" id="{D3FAFCCB-CB7B-47F6-8660-EBA3F1441ED1}"/>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13</a:t>
            </a:fld>
            <a:endParaRPr lang="en-US" dirty="0">
              <a:solidFill>
                <a:srgbClr val="F79646">
                  <a:lumMod val="75000"/>
                </a:srgbClr>
              </a:solidFill>
            </a:endParaRPr>
          </a:p>
        </p:txBody>
      </p:sp>
      <p:graphicFrame>
        <p:nvGraphicFramePr>
          <p:cNvPr id="9" name="Content Placeholder 3">
            <a:extLst>
              <a:ext uri="{FF2B5EF4-FFF2-40B4-BE49-F238E27FC236}">
                <a16:creationId xmlns:a16="http://schemas.microsoft.com/office/drawing/2014/main" id="{4834E601-76D1-4D8F-A29E-45152E88F649}"/>
              </a:ext>
            </a:extLst>
          </p:cNvPr>
          <p:cNvGraphicFramePr>
            <a:graphicFrameLocks/>
          </p:cNvGraphicFramePr>
          <p:nvPr>
            <p:extLst>
              <p:ext uri="{D42A27DB-BD31-4B8C-83A1-F6EECF244321}">
                <p14:modId xmlns:p14="http://schemas.microsoft.com/office/powerpoint/2010/main" val="1446605475"/>
              </p:ext>
            </p:extLst>
          </p:nvPr>
        </p:nvGraphicFramePr>
        <p:xfrm>
          <a:off x="-685799" y="1066800"/>
          <a:ext cx="9296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2EB89AC4-79F8-4B53-9BD4-595E09D94CD6}"/>
              </a:ext>
            </a:extLst>
          </p:cNvPr>
          <p:cNvGraphicFramePr/>
          <p:nvPr>
            <p:extLst>
              <p:ext uri="{D42A27DB-BD31-4B8C-83A1-F6EECF244321}">
                <p14:modId xmlns:p14="http://schemas.microsoft.com/office/powerpoint/2010/main" val="28595060"/>
              </p:ext>
            </p:extLst>
          </p:nvPr>
        </p:nvGraphicFramePr>
        <p:xfrm>
          <a:off x="6464301" y="0"/>
          <a:ext cx="4292600" cy="3809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312F9C9A-5F14-40CE-9D81-23DF739C7F69}"/>
              </a:ext>
            </a:extLst>
          </p:cNvPr>
          <p:cNvGraphicFramePr/>
          <p:nvPr>
            <p:extLst>
              <p:ext uri="{D42A27DB-BD31-4B8C-83A1-F6EECF244321}">
                <p14:modId xmlns:p14="http://schemas.microsoft.com/office/powerpoint/2010/main" val="3303195305"/>
              </p:ext>
            </p:extLst>
          </p:nvPr>
        </p:nvGraphicFramePr>
        <p:xfrm>
          <a:off x="6327484" y="3763616"/>
          <a:ext cx="4566233" cy="25061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4471272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1E6B91-D65A-4C2E-9AD0-3ACDF90DF6B0}"/>
              </a:ext>
            </a:extLst>
          </p:cNvPr>
          <p:cNvSpPr>
            <a:spLocks noGrp="1"/>
          </p:cNvSpPr>
          <p:nvPr>
            <p:ph type="body" sz="half" idx="1"/>
          </p:nvPr>
        </p:nvSpPr>
        <p:spPr/>
        <p:txBody>
          <a:bodyPr>
            <a:normAutofit fontScale="85000" lnSpcReduction="20000"/>
          </a:bodyPr>
          <a:lstStyle/>
          <a:p>
            <a:r>
              <a:rPr lang="en-IN" sz="1800" dirty="0"/>
              <a:t>Management actively participates in the EHS program to keep direct knowledge of the effectiveness of the programme</a:t>
            </a:r>
          </a:p>
          <a:p>
            <a:r>
              <a:rPr lang="en-US" sz="1800" dirty="0"/>
              <a:t>Various activities conducted under EHS Program :</a:t>
            </a:r>
          </a:p>
          <a:p>
            <a:r>
              <a:rPr lang="en-US" sz="1800" dirty="0"/>
              <a:t>National Safety Week</a:t>
            </a:r>
          </a:p>
          <a:p>
            <a:pPr lvl="1"/>
            <a:r>
              <a:rPr lang="en-US" sz="1400" dirty="0"/>
              <a:t>Celebrated annually on 4</a:t>
            </a:r>
            <a:r>
              <a:rPr lang="en-US" sz="1400" baseline="30000" dirty="0"/>
              <a:t>th</a:t>
            </a:r>
            <a:r>
              <a:rPr lang="en-US" sz="1400" dirty="0"/>
              <a:t> March to 10</a:t>
            </a:r>
            <a:r>
              <a:rPr lang="en-US" sz="1400" baseline="30000" dirty="0"/>
              <a:t>th</a:t>
            </a:r>
            <a:r>
              <a:rPr lang="en-US" sz="1400" dirty="0"/>
              <a:t> March</a:t>
            </a:r>
          </a:p>
          <a:p>
            <a:pPr lvl="1"/>
            <a:r>
              <a:rPr lang="en-US" sz="1400" dirty="0"/>
              <a:t>Conducts various competitions like firefighting competition, Running with Fire Extinguisher, quiz competition, safety slogans, safety poem &amp; essay competition</a:t>
            </a:r>
          </a:p>
          <a:p>
            <a:pPr lvl="1"/>
            <a:r>
              <a:rPr lang="en-US" sz="1400" dirty="0"/>
              <a:t>Prize distribution to winners to encourage more participation</a:t>
            </a:r>
          </a:p>
          <a:p>
            <a:pPr marL="358775" lvl="1" indent="-358775">
              <a:buBlip>
                <a:blip r:embed="rId2"/>
              </a:buBlip>
            </a:pPr>
            <a:r>
              <a:rPr lang="en-US" sz="1800" dirty="0">
                <a:solidFill>
                  <a:schemeClr val="tx1"/>
                </a:solidFill>
              </a:rPr>
              <a:t>Mock Drills</a:t>
            </a:r>
          </a:p>
          <a:p>
            <a:pPr lvl="1"/>
            <a:r>
              <a:rPr lang="en-US" sz="1400" dirty="0"/>
              <a:t>Monthly mock drills conducted on various scenarios like gas leakage, solvent fire, acid &amp; caustic spillage, Electrocution etc. during day and silent hours</a:t>
            </a:r>
          </a:p>
          <a:p>
            <a:pPr lvl="1"/>
            <a:r>
              <a:rPr lang="en-US" sz="1400" dirty="0"/>
              <a:t>As per statutory requirement major mock drills are conducted half yearly on different scenarios</a:t>
            </a:r>
          </a:p>
          <a:p>
            <a:r>
              <a:rPr lang="en-US" sz="1800" dirty="0"/>
              <a:t>Trainings</a:t>
            </a:r>
          </a:p>
          <a:p>
            <a:pPr lvl="1"/>
            <a:r>
              <a:rPr lang="en-US" sz="1400" dirty="0"/>
              <a:t>Trainings are conducted on-job, classroom, </a:t>
            </a:r>
          </a:p>
          <a:p>
            <a:pPr marL="477838" lvl="1" indent="0">
              <a:buNone/>
            </a:pPr>
            <a:r>
              <a:rPr lang="en-US" sz="1400" dirty="0"/>
              <a:t>     departmental, cross functional, external etc.</a:t>
            </a:r>
          </a:p>
          <a:p>
            <a:pPr lvl="1"/>
            <a:r>
              <a:rPr lang="en-US" sz="1400" dirty="0"/>
              <a:t>Daily tool box talk to contract &amp; company </a:t>
            </a:r>
          </a:p>
          <a:p>
            <a:pPr marL="477838" lvl="1" indent="0">
              <a:buNone/>
            </a:pPr>
            <a:r>
              <a:rPr lang="en-US" sz="1400" dirty="0"/>
              <a:t>     employees on work safety is conducted in all</a:t>
            </a:r>
          </a:p>
          <a:p>
            <a:pPr marL="477838" lvl="1" indent="0">
              <a:buNone/>
            </a:pPr>
            <a:r>
              <a:rPr lang="en-US" sz="1400" dirty="0"/>
              <a:t>     shifts</a:t>
            </a:r>
            <a:endParaRPr lang="en-IN" sz="1400" dirty="0"/>
          </a:p>
          <a:p>
            <a:endParaRPr lang="en-IN" dirty="0"/>
          </a:p>
        </p:txBody>
      </p:sp>
      <p:sp>
        <p:nvSpPr>
          <p:cNvPr id="7" name="Text Placeholder 6">
            <a:extLst>
              <a:ext uri="{FF2B5EF4-FFF2-40B4-BE49-F238E27FC236}">
                <a16:creationId xmlns:a16="http://schemas.microsoft.com/office/drawing/2014/main" id="{2E463C34-7529-43CA-8CDE-BAF0E395F509}"/>
              </a:ext>
            </a:extLst>
          </p:cNvPr>
          <p:cNvSpPr>
            <a:spLocks noGrp="1"/>
          </p:cNvSpPr>
          <p:nvPr>
            <p:ph type="body" sz="half" idx="13"/>
          </p:nvPr>
        </p:nvSpPr>
        <p:spPr/>
        <p:txBody>
          <a:bodyPr/>
          <a:lstStyle/>
          <a:p>
            <a:endParaRPr lang="en-IN" dirty="0"/>
          </a:p>
        </p:txBody>
      </p:sp>
      <p:sp>
        <p:nvSpPr>
          <p:cNvPr id="8" name="Text Placeholder 7">
            <a:extLst>
              <a:ext uri="{FF2B5EF4-FFF2-40B4-BE49-F238E27FC236}">
                <a16:creationId xmlns:a16="http://schemas.microsoft.com/office/drawing/2014/main" id="{4BCA19E3-72C7-4433-AB56-8D6AC3446A16}"/>
              </a:ext>
            </a:extLst>
          </p:cNvPr>
          <p:cNvSpPr>
            <a:spLocks noGrp="1"/>
          </p:cNvSpPr>
          <p:nvPr>
            <p:ph type="body" sz="half" idx="14"/>
          </p:nvPr>
        </p:nvSpPr>
        <p:spPr/>
        <p:txBody>
          <a:bodyPr/>
          <a:lstStyle/>
          <a:p>
            <a:endParaRPr lang="en-IN"/>
          </a:p>
        </p:txBody>
      </p:sp>
      <p:sp>
        <p:nvSpPr>
          <p:cNvPr id="3" name="Date Placeholder 2">
            <a:extLst>
              <a:ext uri="{FF2B5EF4-FFF2-40B4-BE49-F238E27FC236}">
                <a16:creationId xmlns:a16="http://schemas.microsoft.com/office/drawing/2014/main" id="{74076DB9-E57E-4FB3-ABDC-DB3FC7DD05AC}"/>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4" name="Footer Placeholder 3">
            <a:extLst>
              <a:ext uri="{FF2B5EF4-FFF2-40B4-BE49-F238E27FC236}">
                <a16:creationId xmlns:a16="http://schemas.microsoft.com/office/drawing/2014/main" id="{9560115B-CA10-4B8A-B04F-7D3598DDF506}"/>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5" name="Slide Number Placeholder 4">
            <a:extLst>
              <a:ext uri="{FF2B5EF4-FFF2-40B4-BE49-F238E27FC236}">
                <a16:creationId xmlns:a16="http://schemas.microsoft.com/office/drawing/2014/main" id="{6073A2DC-6192-4CB6-B348-1C68C7842D80}"/>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14</a:t>
            </a:fld>
            <a:endParaRPr lang="en-US" dirty="0">
              <a:solidFill>
                <a:srgbClr val="F79646">
                  <a:lumMod val="75000"/>
                </a:srgbClr>
              </a:solidFill>
            </a:endParaRPr>
          </a:p>
        </p:txBody>
      </p:sp>
      <p:sp>
        <p:nvSpPr>
          <p:cNvPr id="2" name="Title 1">
            <a:extLst>
              <a:ext uri="{FF2B5EF4-FFF2-40B4-BE49-F238E27FC236}">
                <a16:creationId xmlns:a16="http://schemas.microsoft.com/office/drawing/2014/main" id="{1376B2A4-DB65-4B10-832E-79608825247B}"/>
              </a:ext>
            </a:extLst>
          </p:cNvPr>
          <p:cNvSpPr>
            <a:spLocks noGrp="1"/>
          </p:cNvSpPr>
          <p:nvPr>
            <p:ph type="title"/>
          </p:nvPr>
        </p:nvSpPr>
        <p:spPr/>
        <p:txBody>
          <a:bodyPr/>
          <a:lstStyle/>
          <a:p>
            <a:r>
              <a:rPr lang="en-IN" dirty="0"/>
              <a:t>Management Commitment</a:t>
            </a:r>
          </a:p>
        </p:txBody>
      </p:sp>
      <p:graphicFrame>
        <p:nvGraphicFramePr>
          <p:cNvPr id="9" name="Diagram 8">
            <a:extLst>
              <a:ext uri="{FF2B5EF4-FFF2-40B4-BE49-F238E27FC236}">
                <a16:creationId xmlns:a16="http://schemas.microsoft.com/office/drawing/2014/main" id="{A187885A-CE93-4D70-98E8-6D758FC7B650}"/>
              </a:ext>
            </a:extLst>
          </p:cNvPr>
          <p:cNvGraphicFramePr/>
          <p:nvPr>
            <p:extLst/>
          </p:nvPr>
        </p:nvGraphicFramePr>
        <p:xfrm>
          <a:off x="5334000" y="4163085"/>
          <a:ext cx="4140677"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5212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16EF9-B8CA-4F7B-946D-EF29622B8B3C}"/>
              </a:ext>
            </a:extLst>
          </p:cNvPr>
          <p:cNvSpPr>
            <a:spLocks noGrp="1"/>
          </p:cNvSpPr>
          <p:nvPr>
            <p:ph type="body" sz="half" idx="1"/>
          </p:nvPr>
        </p:nvSpPr>
        <p:spPr/>
        <p:txBody>
          <a:bodyPr>
            <a:normAutofit fontScale="85000" lnSpcReduction="20000"/>
          </a:bodyPr>
          <a:lstStyle/>
          <a:p>
            <a:r>
              <a:rPr lang="en-US" dirty="0"/>
              <a:t>Safety Committee is formed for HSE Management</a:t>
            </a:r>
            <a:r>
              <a:rPr lang="en-IN" sz="1800" dirty="0"/>
              <a:t> </a:t>
            </a:r>
          </a:p>
          <a:p>
            <a:pPr lvl="1"/>
            <a:r>
              <a:rPr lang="en-IN" dirty="0"/>
              <a:t>Committee consists of equal number of representatives of workers and management to promote co-operation between the workers and the management in maintaining proper safety and health at work </a:t>
            </a:r>
          </a:p>
          <a:p>
            <a:pPr lvl="1"/>
            <a:r>
              <a:rPr lang="en-IN" dirty="0"/>
              <a:t>The meeting is conducted every quarter to review periodically the measures taken in that behalf</a:t>
            </a:r>
          </a:p>
          <a:p>
            <a:pPr lvl="1"/>
            <a:r>
              <a:rPr lang="en-IN" dirty="0"/>
              <a:t>Total 24 Members consisting Managers of production, Maintenance, Instrument, Electrical</a:t>
            </a:r>
          </a:p>
          <a:p>
            <a:pPr lvl="1"/>
            <a:r>
              <a:rPr lang="en-IN" dirty="0"/>
              <a:t>Operators of Production, ETP, RM, Technicians of Electrical and Instrumentation, workers</a:t>
            </a:r>
          </a:p>
          <a:p>
            <a:pPr lvl="1"/>
            <a:r>
              <a:rPr lang="en-IN" dirty="0"/>
              <a:t>Officers of Production, Utility and other members of the organization </a:t>
            </a:r>
          </a:p>
          <a:p>
            <a:endParaRPr lang="en-IN" dirty="0"/>
          </a:p>
        </p:txBody>
      </p:sp>
      <p:sp>
        <p:nvSpPr>
          <p:cNvPr id="3" name="Text Placeholder 2">
            <a:extLst>
              <a:ext uri="{FF2B5EF4-FFF2-40B4-BE49-F238E27FC236}">
                <a16:creationId xmlns:a16="http://schemas.microsoft.com/office/drawing/2014/main" id="{DA4E50EE-890E-4F02-A220-6E84DD13FF9E}"/>
              </a:ext>
            </a:extLst>
          </p:cNvPr>
          <p:cNvSpPr>
            <a:spLocks noGrp="1"/>
          </p:cNvSpPr>
          <p:nvPr>
            <p:ph type="body" sz="half" idx="13"/>
          </p:nvPr>
        </p:nvSpPr>
        <p:spPr/>
        <p:txBody>
          <a:bodyPr/>
          <a:lstStyle/>
          <a:p>
            <a:r>
              <a:rPr lang="en-IN" dirty="0"/>
              <a:t>Safety Committee organogram </a:t>
            </a:r>
          </a:p>
          <a:p>
            <a:endParaRPr lang="en-IN" dirty="0"/>
          </a:p>
        </p:txBody>
      </p:sp>
      <p:sp>
        <p:nvSpPr>
          <p:cNvPr id="5" name="Date Placeholder 4">
            <a:extLst>
              <a:ext uri="{FF2B5EF4-FFF2-40B4-BE49-F238E27FC236}">
                <a16:creationId xmlns:a16="http://schemas.microsoft.com/office/drawing/2014/main" id="{A967E257-DA4B-4CB8-B750-A70E238910CC}"/>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6" name="Footer Placeholder 5">
            <a:extLst>
              <a:ext uri="{FF2B5EF4-FFF2-40B4-BE49-F238E27FC236}">
                <a16:creationId xmlns:a16="http://schemas.microsoft.com/office/drawing/2014/main" id="{57790E63-A221-4AFE-A938-A5B33B53E1D7}"/>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7" name="Slide Number Placeholder 6">
            <a:extLst>
              <a:ext uri="{FF2B5EF4-FFF2-40B4-BE49-F238E27FC236}">
                <a16:creationId xmlns:a16="http://schemas.microsoft.com/office/drawing/2014/main" id="{F75C5672-E83A-49B1-9CA9-F0B5C8BE8BDF}"/>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15</a:t>
            </a:fld>
            <a:endParaRPr lang="en-US" dirty="0">
              <a:solidFill>
                <a:srgbClr val="F79646">
                  <a:lumMod val="75000"/>
                </a:srgbClr>
              </a:solidFill>
            </a:endParaRPr>
          </a:p>
        </p:txBody>
      </p:sp>
      <p:sp>
        <p:nvSpPr>
          <p:cNvPr id="8" name="Title 7">
            <a:extLst>
              <a:ext uri="{FF2B5EF4-FFF2-40B4-BE49-F238E27FC236}">
                <a16:creationId xmlns:a16="http://schemas.microsoft.com/office/drawing/2014/main" id="{2C859607-1DDC-480E-9F5D-9A7238C62E07}"/>
              </a:ext>
            </a:extLst>
          </p:cNvPr>
          <p:cNvSpPr>
            <a:spLocks noGrp="1"/>
          </p:cNvSpPr>
          <p:nvPr>
            <p:ph type="title"/>
          </p:nvPr>
        </p:nvSpPr>
        <p:spPr/>
        <p:txBody>
          <a:bodyPr/>
          <a:lstStyle/>
          <a:p>
            <a:r>
              <a:rPr lang="en-IN" dirty="0"/>
              <a:t>Management Committee</a:t>
            </a:r>
          </a:p>
        </p:txBody>
      </p:sp>
      <p:graphicFrame>
        <p:nvGraphicFramePr>
          <p:cNvPr id="9" name="Diagram 8">
            <a:extLst>
              <a:ext uri="{FF2B5EF4-FFF2-40B4-BE49-F238E27FC236}">
                <a16:creationId xmlns:a16="http://schemas.microsoft.com/office/drawing/2014/main" id="{D5C9EBAC-9FDA-4248-9454-E0F8CCBA0118}"/>
              </a:ext>
            </a:extLst>
          </p:cNvPr>
          <p:cNvGraphicFramePr/>
          <p:nvPr>
            <p:extLst/>
          </p:nvPr>
        </p:nvGraphicFramePr>
        <p:xfrm>
          <a:off x="5545977" y="1636058"/>
          <a:ext cx="4112373" cy="452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9076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FBFBE40-E3E6-4221-B7AE-6659CB960CA4}"/>
              </a:ext>
            </a:extLst>
          </p:cNvPr>
          <p:cNvSpPr>
            <a:spLocks noGrp="1"/>
          </p:cNvSpPr>
          <p:nvPr>
            <p:ph idx="1"/>
          </p:nvPr>
        </p:nvSpPr>
        <p:spPr/>
        <p:txBody>
          <a:bodyPr>
            <a:normAutofit/>
          </a:bodyPr>
          <a:lstStyle/>
          <a:p>
            <a:r>
              <a:rPr lang="en-IN" sz="1800" dirty="0"/>
              <a:t>Goals</a:t>
            </a:r>
          </a:p>
          <a:p>
            <a:pPr lvl="1"/>
            <a:r>
              <a:rPr lang="en-IN" sz="1400" dirty="0"/>
              <a:t>To protect workers from job-related injuries and illnesses</a:t>
            </a:r>
          </a:p>
          <a:p>
            <a:pPr lvl="1"/>
            <a:r>
              <a:rPr lang="en-IN" sz="1400" dirty="0"/>
              <a:t>Identify and mitigate physical, chemical and biological hazards in the workplace</a:t>
            </a:r>
          </a:p>
          <a:p>
            <a:pPr lvl="1"/>
            <a:r>
              <a:rPr lang="en-IN" sz="1400" dirty="0"/>
              <a:t>Improving training and communications that clearly explain the company objectives for promoting a safe and healthy work Environment</a:t>
            </a:r>
          </a:p>
          <a:p>
            <a:pPr lvl="1"/>
            <a:r>
              <a:rPr lang="en-IN" sz="1400" dirty="0"/>
              <a:t>Manage  organizations approach to sourcing clean energy, reducing energy costs and reducing negative environmental impacts such as spills and leaks.</a:t>
            </a:r>
          </a:p>
          <a:p>
            <a:pPr lvl="1"/>
            <a:r>
              <a:rPr lang="en-IN" sz="1400" dirty="0"/>
              <a:t>Manage the health of your workers to prevent illness, injury and chronic disability while maintaining productive operations.</a:t>
            </a:r>
          </a:p>
          <a:p>
            <a:pPr lvl="1"/>
            <a:r>
              <a:rPr lang="en-IN" sz="1400" dirty="0"/>
              <a:t>Manage your work environment and processes to identify safety hazards and prevent workplace incidents, accidents and injuries.</a:t>
            </a:r>
          </a:p>
          <a:p>
            <a:endParaRPr lang="en-IN" dirty="0"/>
          </a:p>
        </p:txBody>
      </p:sp>
      <p:sp>
        <p:nvSpPr>
          <p:cNvPr id="11" name="Content Placeholder 10">
            <a:extLst>
              <a:ext uri="{FF2B5EF4-FFF2-40B4-BE49-F238E27FC236}">
                <a16:creationId xmlns:a16="http://schemas.microsoft.com/office/drawing/2014/main" id="{37F11C70-1A4F-4D9F-8360-DE7026BCC7A7}"/>
              </a:ext>
            </a:extLst>
          </p:cNvPr>
          <p:cNvSpPr>
            <a:spLocks noGrp="1"/>
          </p:cNvSpPr>
          <p:nvPr>
            <p:ph idx="13"/>
          </p:nvPr>
        </p:nvSpPr>
        <p:spPr/>
        <p:txBody>
          <a:bodyPr>
            <a:normAutofit fontScale="85000" lnSpcReduction="20000"/>
          </a:bodyPr>
          <a:lstStyle/>
          <a:p>
            <a:r>
              <a:rPr lang="en-IN" dirty="0"/>
              <a:t>KPI</a:t>
            </a:r>
          </a:p>
          <a:p>
            <a:pPr lvl="1"/>
            <a:r>
              <a:rPr lang="en-IN" dirty="0"/>
              <a:t>Reduction of Accident and incident frequency</a:t>
            </a:r>
          </a:p>
          <a:p>
            <a:pPr lvl="1"/>
            <a:r>
              <a:rPr lang="en-IN" dirty="0"/>
              <a:t>Reduce Accident Severity &amp; Near Miss</a:t>
            </a:r>
          </a:p>
          <a:p>
            <a:pPr lvl="1"/>
            <a:r>
              <a:rPr lang="en-IN" dirty="0"/>
              <a:t>Implementation of corrective actions</a:t>
            </a:r>
          </a:p>
          <a:p>
            <a:pPr lvl="1"/>
            <a:r>
              <a:rPr lang="en-IN" dirty="0"/>
              <a:t>Measure the number of safety violations fines that an organization has paid </a:t>
            </a:r>
          </a:p>
          <a:p>
            <a:pPr lvl="1"/>
            <a:r>
              <a:rPr lang="en-IN" dirty="0"/>
              <a:t>Tracking average employee overtime hours</a:t>
            </a:r>
          </a:p>
          <a:p>
            <a:pPr lvl="1"/>
            <a:r>
              <a:rPr lang="en-IN" dirty="0"/>
              <a:t>Providing regular training and communication with all the employees</a:t>
            </a:r>
          </a:p>
          <a:p>
            <a:pPr lvl="1"/>
            <a:r>
              <a:rPr lang="en-IN" dirty="0"/>
              <a:t>Spread awareness about the impact of industrial activities on the environment</a:t>
            </a:r>
          </a:p>
          <a:p>
            <a:pPr lvl="1"/>
            <a:r>
              <a:rPr lang="en-IN" dirty="0"/>
              <a:t>Water Conservation, Energy Conservation, Prevention of air pollution and hazardous waste generation</a:t>
            </a:r>
          </a:p>
          <a:p>
            <a:endParaRPr lang="en-IN" dirty="0"/>
          </a:p>
          <a:p>
            <a:endParaRPr lang="en-IN" dirty="0"/>
          </a:p>
        </p:txBody>
      </p:sp>
      <p:sp>
        <p:nvSpPr>
          <p:cNvPr id="5" name="Date Placeholder 4">
            <a:extLst>
              <a:ext uri="{FF2B5EF4-FFF2-40B4-BE49-F238E27FC236}">
                <a16:creationId xmlns:a16="http://schemas.microsoft.com/office/drawing/2014/main" id="{EC099E87-6E1E-4FDF-B4CF-325D2A285312}"/>
              </a:ext>
            </a:extLst>
          </p:cNvPr>
          <p:cNvSpPr>
            <a:spLocks noGrp="1"/>
          </p:cNvSpPr>
          <p:nvPr>
            <p:ph type="dt" sz="half" idx="14"/>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6" name="Footer Placeholder 5">
            <a:extLst>
              <a:ext uri="{FF2B5EF4-FFF2-40B4-BE49-F238E27FC236}">
                <a16:creationId xmlns:a16="http://schemas.microsoft.com/office/drawing/2014/main" id="{22BBFD1E-CB52-4021-B060-AC62518EA8A9}"/>
              </a:ext>
            </a:extLst>
          </p:cNvPr>
          <p:cNvSpPr>
            <a:spLocks noGrp="1"/>
          </p:cNvSpPr>
          <p:nvPr>
            <p:ph type="ftr" sz="quarter" idx="15"/>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7" name="Slide Number Placeholder 6">
            <a:extLst>
              <a:ext uri="{FF2B5EF4-FFF2-40B4-BE49-F238E27FC236}">
                <a16:creationId xmlns:a16="http://schemas.microsoft.com/office/drawing/2014/main" id="{6B34D049-BE47-4E99-A9B8-ED1BC9DE28B8}"/>
              </a:ext>
            </a:extLst>
          </p:cNvPr>
          <p:cNvSpPr>
            <a:spLocks noGrp="1"/>
          </p:cNvSpPr>
          <p:nvPr>
            <p:ph type="sldNum" sz="quarter" idx="16"/>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16</a:t>
            </a:fld>
            <a:endParaRPr lang="en-US" dirty="0">
              <a:solidFill>
                <a:srgbClr val="F79646">
                  <a:lumMod val="75000"/>
                </a:srgbClr>
              </a:solidFill>
            </a:endParaRPr>
          </a:p>
        </p:txBody>
      </p:sp>
      <p:sp>
        <p:nvSpPr>
          <p:cNvPr id="9" name="Title 8">
            <a:extLst>
              <a:ext uri="{FF2B5EF4-FFF2-40B4-BE49-F238E27FC236}">
                <a16:creationId xmlns:a16="http://schemas.microsoft.com/office/drawing/2014/main" id="{D891F885-8CB4-4298-A897-A5C35D5B7B88}"/>
              </a:ext>
            </a:extLst>
          </p:cNvPr>
          <p:cNvSpPr>
            <a:spLocks noGrp="1"/>
          </p:cNvSpPr>
          <p:nvPr>
            <p:ph type="title"/>
          </p:nvPr>
        </p:nvSpPr>
        <p:spPr/>
        <p:txBody>
          <a:bodyPr/>
          <a:lstStyle/>
          <a:p>
            <a:r>
              <a:rPr lang="en-IN" dirty="0"/>
              <a:t>Management KPI and Goals</a:t>
            </a:r>
          </a:p>
        </p:txBody>
      </p:sp>
    </p:spTree>
    <p:extLst>
      <p:ext uri="{BB962C8B-B14F-4D97-AF65-F5344CB8AC3E}">
        <p14:creationId xmlns:p14="http://schemas.microsoft.com/office/powerpoint/2010/main" val="31997351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6">
            <a:extLst>
              <a:ext uri="{FF2B5EF4-FFF2-40B4-BE49-F238E27FC236}">
                <a16:creationId xmlns:a16="http://schemas.microsoft.com/office/drawing/2014/main" id="{82869B35-A1C2-458A-8D52-EB7F584A195A}"/>
              </a:ext>
            </a:extLst>
          </p:cNvPr>
          <p:cNvSpPr/>
          <p:nvPr/>
        </p:nvSpPr>
        <p:spPr>
          <a:xfrm rot="5400000">
            <a:off x="2055615" y="3757192"/>
            <a:ext cx="2257263" cy="232783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IN" dirty="0"/>
          </a:p>
        </p:txBody>
      </p:sp>
      <p:sp>
        <p:nvSpPr>
          <p:cNvPr id="78" name="Oval 77">
            <a:extLst>
              <a:ext uri="{FF2B5EF4-FFF2-40B4-BE49-F238E27FC236}">
                <a16:creationId xmlns:a16="http://schemas.microsoft.com/office/drawing/2014/main" id="{4E42A61E-CDDF-4D81-91B5-2F45125BCE8B}"/>
              </a:ext>
            </a:extLst>
          </p:cNvPr>
          <p:cNvSpPr/>
          <p:nvPr/>
        </p:nvSpPr>
        <p:spPr>
          <a:xfrm>
            <a:off x="2567224" y="3882498"/>
            <a:ext cx="1994667" cy="191244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IN" dirty="0">
              <a:latin typeface="Verdana" panose="020B0604030504040204" pitchFamily="34" charset="0"/>
              <a:ea typeface="Verdana" panose="020B0604030504040204" pitchFamily="34" charset="0"/>
            </a:endParaRPr>
          </a:p>
        </p:txBody>
      </p:sp>
      <p:sp>
        <p:nvSpPr>
          <p:cNvPr id="30" name="Oval 29">
            <a:extLst>
              <a:ext uri="{FF2B5EF4-FFF2-40B4-BE49-F238E27FC236}">
                <a16:creationId xmlns:a16="http://schemas.microsoft.com/office/drawing/2014/main" id="{3E227160-9680-431C-98CF-C9AF130FE254}"/>
              </a:ext>
            </a:extLst>
          </p:cNvPr>
          <p:cNvSpPr/>
          <p:nvPr/>
        </p:nvSpPr>
        <p:spPr>
          <a:xfrm>
            <a:off x="2391359" y="1110274"/>
            <a:ext cx="1994667" cy="191244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IN" dirty="0">
              <a:latin typeface="Verdana" panose="020B0604030504040204" pitchFamily="34" charset="0"/>
              <a:ea typeface="Verdana" panose="020B0604030504040204" pitchFamily="34" charset="0"/>
            </a:endParaRPr>
          </a:p>
        </p:txBody>
      </p:sp>
      <p:sp>
        <p:nvSpPr>
          <p:cNvPr id="7" name="Title 6">
            <a:extLst>
              <a:ext uri="{FF2B5EF4-FFF2-40B4-BE49-F238E27FC236}">
                <a16:creationId xmlns:a16="http://schemas.microsoft.com/office/drawing/2014/main" id="{42BB60C9-A538-4CD4-A3AD-F08FF0FA10B5}"/>
              </a:ext>
            </a:extLst>
          </p:cNvPr>
          <p:cNvSpPr>
            <a:spLocks noGrp="1"/>
          </p:cNvSpPr>
          <p:nvPr>
            <p:ph type="title"/>
          </p:nvPr>
        </p:nvSpPr>
        <p:spPr/>
        <p:txBody>
          <a:bodyPr/>
          <a:lstStyle/>
          <a:p>
            <a:r>
              <a:rPr lang="en-IN" dirty="0">
                <a:latin typeface="Verdana" panose="020B0604030504040204" pitchFamily="34" charset="0"/>
              </a:rPr>
              <a:t>Management KPI and Goals</a:t>
            </a:r>
            <a:endParaRPr lang="en-IN" dirty="0"/>
          </a:p>
        </p:txBody>
      </p:sp>
      <p:sp>
        <p:nvSpPr>
          <p:cNvPr id="4" name="Date Placeholder 3">
            <a:extLst>
              <a:ext uri="{FF2B5EF4-FFF2-40B4-BE49-F238E27FC236}">
                <a16:creationId xmlns:a16="http://schemas.microsoft.com/office/drawing/2014/main" id="{D857E653-0786-4161-83E4-672F078DED7B}"/>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1E16869F-3826-4D32-A610-A1989556F07D}"/>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B3EF12E2-FFC6-424F-B82D-2E7E13A4E263}"/>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17</a:t>
            </a:fld>
            <a:endParaRPr lang="en-US" dirty="0">
              <a:solidFill>
                <a:srgbClr val="F79646">
                  <a:lumMod val="75000"/>
                </a:srgbClr>
              </a:solidFill>
            </a:endParaRPr>
          </a:p>
        </p:txBody>
      </p:sp>
      <p:grpSp>
        <p:nvGrpSpPr>
          <p:cNvPr id="8" name="Group 7">
            <a:extLst>
              <a:ext uri="{FF2B5EF4-FFF2-40B4-BE49-F238E27FC236}">
                <a16:creationId xmlns:a16="http://schemas.microsoft.com/office/drawing/2014/main" id="{637E7A75-35DD-4F54-A94D-9F23A878C4BF}"/>
              </a:ext>
            </a:extLst>
          </p:cNvPr>
          <p:cNvGrpSpPr/>
          <p:nvPr/>
        </p:nvGrpSpPr>
        <p:grpSpPr>
          <a:xfrm>
            <a:off x="5286218" y="1550673"/>
            <a:ext cx="1032580" cy="663191"/>
            <a:chOff x="435548" y="1060505"/>
            <a:chExt cx="696121" cy="513278"/>
          </a:xfrm>
        </p:grpSpPr>
        <p:sp>
          <p:nvSpPr>
            <p:cNvPr id="9" name="Rectangle 8">
              <a:extLst>
                <a:ext uri="{FF2B5EF4-FFF2-40B4-BE49-F238E27FC236}">
                  <a16:creationId xmlns:a16="http://schemas.microsoft.com/office/drawing/2014/main" id="{DB6B6C5B-6529-4CC1-8EDF-9877F1919595}"/>
                </a:ext>
              </a:extLst>
            </p:cNvPr>
            <p:cNvSpPr/>
            <p:nvPr/>
          </p:nvSpPr>
          <p:spPr>
            <a:xfrm>
              <a:off x="435548" y="1060505"/>
              <a:ext cx="696121" cy="5132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0651EEE2-BD15-4208-8895-F4096BED592C}"/>
                </a:ext>
              </a:extLst>
            </p:cNvPr>
            <p:cNvSpPr txBox="1"/>
            <p:nvPr/>
          </p:nvSpPr>
          <p:spPr>
            <a:xfrm>
              <a:off x="435548" y="1060505"/>
              <a:ext cx="696121" cy="5132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Zero Incident</a:t>
              </a:r>
              <a:endParaRPr lang="en-IN" sz="1100" kern="1200" dirty="0">
                <a:latin typeface="Verdana" panose="020B0604030504040204" pitchFamily="34" charset="0"/>
                <a:ea typeface="Verdana" panose="020B0604030504040204" pitchFamily="34" charset="0"/>
              </a:endParaRPr>
            </a:p>
          </p:txBody>
        </p:sp>
      </p:grpSp>
      <p:sp>
        <p:nvSpPr>
          <p:cNvPr id="11" name="Arrow: Down 10">
            <a:extLst>
              <a:ext uri="{FF2B5EF4-FFF2-40B4-BE49-F238E27FC236}">
                <a16:creationId xmlns:a16="http://schemas.microsoft.com/office/drawing/2014/main" id="{1E5DB12B-EE75-43F3-AB4C-BBC5F749D44A}"/>
              </a:ext>
            </a:extLst>
          </p:cNvPr>
          <p:cNvSpPr/>
          <p:nvPr/>
        </p:nvSpPr>
        <p:spPr>
          <a:xfrm rot="16200000">
            <a:off x="6157202" y="4744329"/>
            <a:ext cx="383571" cy="353554"/>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Rectangle 11">
            <a:extLst>
              <a:ext uri="{FF2B5EF4-FFF2-40B4-BE49-F238E27FC236}">
                <a16:creationId xmlns:a16="http://schemas.microsoft.com/office/drawing/2014/main" id="{3837044A-72B5-4655-B1A2-DB9965FB570E}"/>
              </a:ext>
            </a:extLst>
          </p:cNvPr>
          <p:cNvSpPr/>
          <p:nvPr/>
        </p:nvSpPr>
        <p:spPr>
          <a:xfrm>
            <a:off x="4953000" y="4729320"/>
            <a:ext cx="1198062" cy="5171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r>
              <a:rPr lang="en-US" sz="1200" dirty="0">
                <a:latin typeface="Verdana" panose="020B0604030504040204" pitchFamily="34" charset="0"/>
                <a:ea typeface="Verdana" panose="020B0604030504040204" pitchFamily="34" charset="0"/>
              </a:rPr>
              <a:t>Environment Protection</a:t>
            </a:r>
            <a:endParaRPr lang="en-IN" sz="1200" dirty="0">
              <a:latin typeface="Verdana" panose="020B0604030504040204" pitchFamily="34" charset="0"/>
              <a:ea typeface="Verdana" panose="020B0604030504040204" pitchFamily="34" charset="0"/>
            </a:endParaRPr>
          </a:p>
        </p:txBody>
      </p:sp>
      <p:sp>
        <p:nvSpPr>
          <p:cNvPr id="13" name="Arrow: Down 12">
            <a:extLst>
              <a:ext uri="{FF2B5EF4-FFF2-40B4-BE49-F238E27FC236}">
                <a16:creationId xmlns:a16="http://schemas.microsoft.com/office/drawing/2014/main" id="{B1AF0A66-0B9F-4B80-9CB6-DB4D80B38609}"/>
              </a:ext>
            </a:extLst>
          </p:cNvPr>
          <p:cNvSpPr/>
          <p:nvPr/>
        </p:nvSpPr>
        <p:spPr>
          <a:xfrm rot="16200000">
            <a:off x="1321331" y="1815200"/>
            <a:ext cx="344479" cy="366031"/>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N" dirty="0"/>
          </a:p>
        </p:txBody>
      </p:sp>
      <p:sp>
        <p:nvSpPr>
          <p:cNvPr id="14" name="Arrow: Down 13">
            <a:extLst>
              <a:ext uri="{FF2B5EF4-FFF2-40B4-BE49-F238E27FC236}">
                <a16:creationId xmlns:a16="http://schemas.microsoft.com/office/drawing/2014/main" id="{0201EED3-2607-4C0D-8383-107EE1EB03B0}"/>
              </a:ext>
            </a:extLst>
          </p:cNvPr>
          <p:cNvSpPr/>
          <p:nvPr/>
        </p:nvSpPr>
        <p:spPr>
          <a:xfrm rot="16200000">
            <a:off x="1504704" y="4714523"/>
            <a:ext cx="420712" cy="395848"/>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N" dirty="0"/>
          </a:p>
        </p:txBody>
      </p:sp>
      <p:sp>
        <p:nvSpPr>
          <p:cNvPr id="15" name="Arrow: Down 14">
            <a:extLst>
              <a:ext uri="{FF2B5EF4-FFF2-40B4-BE49-F238E27FC236}">
                <a16:creationId xmlns:a16="http://schemas.microsoft.com/office/drawing/2014/main" id="{A8824402-C4F9-49E6-95C3-D864B84E700F}"/>
              </a:ext>
            </a:extLst>
          </p:cNvPr>
          <p:cNvSpPr/>
          <p:nvPr/>
        </p:nvSpPr>
        <p:spPr>
          <a:xfrm rot="16200000">
            <a:off x="6116590" y="1714782"/>
            <a:ext cx="383573" cy="37008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N" dirty="0"/>
          </a:p>
        </p:txBody>
      </p:sp>
      <p:grpSp>
        <p:nvGrpSpPr>
          <p:cNvPr id="17" name="Group 16">
            <a:extLst>
              <a:ext uri="{FF2B5EF4-FFF2-40B4-BE49-F238E27FC236}">
                <a16:creationId xmlns:a16="http://schemas.microsoft.com/office/drawing/2014/main" id="{F63EAD2A-A53F-498D-9B4B-A3B00E92231C}"/>
              </a:ext>
            </a:extLst>
          </p:cNvPr>
          <p:cNvGrpSpPr/>
          <p:nvPr/>
        </p:nvGrpSpPr>
        <p:grpSpPr>
          <a:xfrm>
            <a:off x="220558" y="1847955"/>
            <a:ext cx="1078629" cy="588582"/>
            <a:chOff x="435548" y="1060505"/>
            <a:chExt cx="696121" cy="513278"/>
          </a:xfrm>
        </p:grpSpPr>
        <p:sp>
          <p:nvSpPr>
            <p:cNvPr id="18" name="Rectangle 17">
              <a:extLst>
                <a:ext uri="{FF2B5EF4-FFF2-40B4-BE49-F238E27FC236}">
                  <a16:creationId xmlns:a16="http://schemas.microsoft.com/office/drawing/2014/main" id="{FA2BD8A8-D3AB-4C5E-82D7-2008E8E6D2AF}"/>
                </a:ext>
              </a:extLst>
            </p:cNvPr>
            <p:cNvSpPr/>
            <p:nvPr/>
          </p:nvSpPr>
          <p:spPr>
            <a:xfrm>
              <a:off x="435548" y="1060505"/>
              <a:ext cx="696121" cy="5132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D2FDDBD6-6A5D-4BB5-AD5E-E8C6EE4FDBBC}"/>
                </a:ext>
              </a:extLst>
            </p:cNvPr>
            <p:cNvSpPr txBox="1"/>
            <p:nvPr/>
          </p:nvSpPr>
          <p:spPr>
            <a:xfrm>
              <a:off x="435548" y="1060505"/>
              <a:ext cx="696121" cy="5132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Verdana" panose="020B0604030504040204" pitchFamily="34" charset="0"/>
                  <a:ea typeface="Verdana" panose="020B0604030504040204" pitchFamily="34" charset="0"/>
                </a:rPr>
                <a:t>Occupational Health </a:t>
              </a:r>
              <a:endParaRPr lang="en-IN" sz="1100" kern="1200" dirty="0">
                <a:latin typeface="Verdana" panose="020B0604030504040204" pitchFamily="34" charset="0"/>
                <a:ea typeface="Verdana" panose="020B0604030504040204" pitchFamily="34" charset="0"/>
              </a:endParaRPr>
            </a:p>
          </p:txBody>
        </p:sp>
      </p:grpSp>
      <p:sp>
        <p:nvSpPr>
          <p:cNvPr id="20" name="Rectangle 19">
            <a:extLst>
              <a:ext uri="{FF2B5EF4-FFF2-40B4-BE49-F238E27FC236}">
                <a16:creationId xmlns:a16="http://schemas.microsoft.com/office/drawing/2014/main" id="{2891580F-D3DC-49E3-9D7A-8A0A08975C2D}"/>
              </a:ext>
            </a:extLst>
          </p:cNvPr>
          <p:cNvSpPr/>
          <p:nvPr/>
        </p:nvSpPr>
        <p:spPr>
          <a:xfrm>
            <a:off x="152400" y="4749297"/>
            <a:ext cx="1303447" cy="5171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r>
              <a:rPr lang="en-US" sz="1100" dirty="0">
                <a:latin typeface="Verdana" panose="020B0604030504040204" pitchFamily="34" charset="0"/>
                <a:ea typeface="Verdana" panose="020B0604030504040204" pitchFamily="34" charset="0"/>
              </a:rPr>
              <a:t>Counselling and Training</a:t>
            </a:r>
            <a:endParaRPr lang="en-IN" sz="1100" dirty="0">
              <a:latin typeface="Verdana" panose="020B0604030504040204" pitchFamily="34" charset="0"/>
              <a:ea typeface="Verdana" panose="020B0604030504040204" pitchFamily="34" charset="0"/>
            </a:endParaRPr>
          </a:p>
        </p:txBody>
      </p:sp>
      <p:sp>
        <p:nvSpPr>
          <p:cNvPr id="28" name="Shape 27">
            <a:extLst>
              <a:ext uri="{FF2B5EF4-FFF2-40B4-BE49-F238E27FC236}">
                <a16:creationId xmlns:a16="http://schemas.microsoft.com/office/drawing/2014/main" id="{1E5C6622-283A-4374-BEBD-41FF25E0A2C4}"/>
              </a:ext>
            </a:extLst>
          </p:cNvPr>
          <p:cNvSpPr/>
          <p:nvPr/>
        </p:nvSpPr>
        <p:spPr>
          <a:xfrm rot="5400000">
            <a:off x="1817279" y="501490"/>
            <a:ext cx="2705104" cy="2963752"/>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IN" dirty="0"/>
          </a:p>
        </p:txBody>
      </p:sp>
      <p:grpSp>
        <p:nvGrpSpPr>
          <p:cNvPr id="31" name="Group 30">
            <a:extLst>
              <a:ext uri="{FF2B5EF4-FFF2-40B4-BE49-F238E27FC236}">
                <a16:creationId xmlns:a16="http://schemas.microsoft.com/office/drawing/2014/main" id="{D96FEA2C-6372-4B4A-A84E-B5FBE74FFE1C}"/>
              </a:ext>
            </a:extLst>
          </p:cNvPr>
          <p:cNvGrpSpPr/>
          <p:nvPr/>
        </p:nvGrpSpPr>
        <p:grpSpPr>
          <a:xfrm>
            <a:off x="1814916" y="1487601"/>
            <a:ext cx="1098795" cy="948936"/>
            <a:chOff x="1618331" y="782004"/>
            <a:chExt cx="751323" cy="937531"/>
          </a:xfrm>
        </p:grpSpPr>
        <p:sp>
          <p:nvSpPr>
            <p:cNvPr id="32" name="Oval 31">
              <a:extLst>
                <a:ext uri="{FF2B5EF4-FFF2-40B4-BE49-F238E27FC236}">
                  <a16:creationId xmlns:a16="http://schemas.microsoft.com/office/drawing/2014/main" id="{51358FA0-D451-4639-9D21-A9A0DF4105B1}"/>
                </a:ext>
              </a:extLst>
            </p:cNvPr>
            <p:cNvSpPr/>
            <p:nvPr/>
          </p:nvSpPr>
          <p:spPr>
            <a:xfrm>
              <a:off x="1618331" y="782004"/>
              <a:ext cx="751323" cy="9375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latin typeface="Verdana" panose="020B0604030504040204" pitchFamily="34" charset="0"/>
                <a:ea typeface="Verdana" panose="020B0604030504040204" pitchFamily="34" charset="0"/>
              </a:endParaRPr>
            </a:p>
          </p:txBody>
        </p:sp>
        <p:sp>
          <p:nvSpPr>
            <p:cNvPr id="33" name="Oval 10">
              <a:extLst>
                <a:ext uri="{FF2B5EF4-FFF2-40B4-BE49-F238E27FC236}">
                  <a16:creationId xmlns:a16="http://schemas.microsoft.com/office/drawing/2014/main" id="{7FDF3621-F391-4256-B464-0D39809F5374}"/>
                </a:ext>
              </a:extLst>
            </p:cNvPr>
            <p:cNvSpPr txBox="1"/>
            <p:nvPr/>
          </p:nvSpPr>
          <p:spPr>
            <a:xfrm>
              <a:off x="1723379" y="980782"/>
              <a:ext cx="531265" cy="662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Elimination and substitution of potential hazard at R&amp;D level</a:t>
              </a:r>
              <a:endParaRPr lang="en-IN" sz="900" kern="1200" dirty="0">
                <a:latin typeface="Verdana" panose="020B0604030504040204" pitchFamily="34" charset="0"/>
                <a:ea typeface="Verdana" panose="020B0604030504040204" pitchFamily="34" charset="0"/>
              </a:endParaRPr>
            </a:p>
          </p:txBody>
        </p:sp>
      </p:grpSp>
      <p:grpSp>
        <p:nvGrpSpPr>
          <p:cNvPr id="22" name="Group 21">
            <a:extLst>
              <a:ext uri="{FF2B5EF4-FFF2-40B4-BE49-F238E27FC236}">
                <a16:creationId xmlns:a16="http://schemas.microsoft.com/office/drawing/2014/main" id="{B732CCDA-54AD-4983-A9BF-14AB82297C33}"/>
              </a:ext>
            </a:extLst>
          </p:cNvPr>
          <p:cNvGrpSpPr/>
          <p:nvPr/>
        </p:nvGrpSpPr>
        <p:grpSpPr>
          <a:xfrm>
            <a:off x="2851184" y="2055738"/>
            <a:ext cx="1098795" cy="948935"/>
            <a:chOff x="2709746" y="1467400"/>
            <a:chExt cx="763642" cy="949091"/>
          </a:xfrm>
        </p:grpSpPr>
        <p:sp>
          <p:nvSpPr>
            <p:cNvPr id="23" name="Oval 22">
              <a:extLst>
                <a:ext uri="{FF2B5EF4-FFF2-40B4-BE49-F238E27FC236}">
                  <a16:creationId xmlns:a16="http://schemas.microsoft.com/office/drawing/2014/main" id="{162548C8-8A2A-4757-A8D7-805E801BF645}"/>
                </a:ext>
              </a:extLst>
            </p:cNvPr>
            <p:cNvSpPr/>
            <p:nvPr/>
          </p:nvSpPr>
          <p:spPr>
            <a:xfrm>
              <a:off x="2709746" y="1467400"/>
              <a:ext cx="763642" cy="949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8">
              <a:extLst>
                <a:ext uri="{FF2B5EF4-FFF2-40B4-BE49-F238E27FC236}">
                  <a16:creationId xmlns:a16="http://schemas.microsoft.com/office/drawing/2014/main" id="{DA0DBAEC-A719-4710-A8F5-CABEA1B4FA0B}"/>
                </a:ext>
              </a:extLst>
            </p:cNvPr>
            <p:cNvSpPr txBox="1"/>
            <p:nvPr/>
          </p:nvSpPr>
          <p:spPr>
            <a:xfrm>
              <a:off x="2821579" y="1606391"/>
              <a:ext cx="539976" cy="67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dirty="0">
                  <a:latin typeface="Verdana" panose="020B0604030504040204" pitchFamily="34" charset="0"/>
                  <a:ea typeface="Verdana" panose="020B0604030504040204" pitchFamily="34" charset="0"/>
                </a:rPr>
                <a:t>Use of PPE’s</a:t>
              </a:r>
              <a:endParaRPr lang="en-IN" sz="900" kern="1200" dirty="0">
                <a:latin typeface="Verdana" panose="020B0604030504040204" pitchFamily="34" charset="0"/>
                <a:ea typeface="Verdana" panose="020B0604030504040204" pitchFamily="34" charset="0"/>
              </a:endParaRPr>
            </a:p>
          </p:txBody>
        </p:sp>
      </p:grpSp>
      <p:grpSp>
        <p:nvGrpSpPr>
          <p:cNvPr id="25" name="Group 24">
            <a:extLst>
              <a:ext uri="{FF2B5EF4-FFF2-40B4-BE49-F238E27FC236}">
                <a16:creationId xmlns:a16="http://schemas.microsoft.com/office/drawing/2014/main" id="{5A0A54B5-0C24-43FD-9166-7F91BD6E548B}"/>
              </a:ext>
            </a:extLst>
          </p:cNvPr>
          <p:cNvGrpSpPr/>
          <p:nvPr/>
        </p:nvGrpSpPr>
        <p:grpSpPr>
          <a:xfrm>
            <a:off x="2861763" y="1016009"/>
            <a:ext cx="1078619" cy="948935"/>
            <a:chOff x="2721642" y="219760"/>
            <a:chExt cx="751311" cy="1033071"/>
          </a:xfrm>
        </p:grpSpPr>
        <p:sp>
          <p:nvSpPr>
            <p:cNvPr id="26" name="Oval 25">
              <a:extLst>
                <a:ext uri="{FF2B5EF4-FFF2-40B4-BE49-F238E27FC236}">
                  <a16:creationId xmlns:a16="http://schemas.microsoft.com/office/drawing/2014/main" id="{E90CCC20-F009-48C7-9D1C-25E6179D354D}"/>
                </a:ext>
              </a:extLst>
            </p:cNvPr>
            <p:cNvSpPr/>
            <p:nvPr/>
          </p:nvSpPr>
          <p:spPr>
            <a:xfrm>
              <a:off x="2721642" y="219760"/>
              <a:ext cx="751311" cy="103307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12">
              <a:extLst>
                <a:ext uri="{FF2B5EF4-FFF2-40B4-BE49-F238E27FC236}">
                  <a16:creationId xmlns:a16="http://schemas.microsoft.com/office/drawing/2014/main" id="{63FF37BF-BDFD-4B07-B4F9-05BBDB2F9C43}"/>
                </a:ext>
              </a:extLst>
            </p:cNvPr>
            <p:cNvSpPr txBox="1"/>
            <p:nvPr/>
          </p:nvSpPr>
          <p:spPr>
            <a:xfrm>
              <a:off x="2831669" y="371050"/>
              <a:ext cx="531257" cy="730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Engineering and Administrative Controls</a:t>
              </a:r>
              <a:endParaRPr lang="en-IN" sz="900" kern="1200" dirty="0">
                <a:latin typeface="Verdana" panose="020B0604030504040204" pitchFamily="34" charset="0"/>
                <a:ea typeface="Verdana" panose="020B0604030504040204" pitchFamily="34" charset="0"/>
              </a:endParaRPr>
            </a:p>
          </p:txBody>
        </p:sp>
      </p:grpSp>
      <p:sp>
        <p:nvSpPr>
          <p:cNvPr id="34" name="Shape 33">
            <a:extLst>
              <a:ext uri="{FF2B5EF4-FFF2-40B4-BE49-F238E27FC236}">
                <a16:creationId xmlns:a16="http://schemas.microsoft.com/office/drawing/2014/main" id="{AEACD87C-9590-4183-9468-F18DC7CEB7F0}"/>
              </a:ext>
            </a:extLst>
          </p:cNvPr>
          <p:cNvSpPr/>
          <p:nvPr/>
        </p:nvSpPr>
        <p:spPr>
          <a:xfrm rot="5400000">
            <a:off x="6584437" y="369937"/>
            <a:ext cx="2385397" cy="2586038"/>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IN" dirty="0"/>
          </a:p>
        </p:txBody>
      </p:sp>
      <p:sp>
        <p:nvSpPr>
          <p:cNvPr id="35" name="Oval 34">
            <a:extLst>
              <a:ext uri="{FF2B5EF4-FFF2-40B4-BE49-F238E27FC236}">
                <a16:creationId xmlns:a16="http://schemas.microsoft.com/office/drawing/2014/main" id="{4627F070-DEC0-4B08-BD6F-F2750093D5F4}"/>
              </a:ext>
            </a:extLst>
          </p:cNvPr>
          <p:cNvSpPr/>
          <p:nvPr/>
        </p:nvSpPr>
        <p:spPr>
          <a:xfrm>
            <a:off x="6795479" y="895832"/>
            <a:ext cx="1866402" cy="1809991"/>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IN" dirty="0">
              <a:latin typeface="Verdana" panose="020B0604030504040204" pitchFamily="34" charset="0"/>
              <a:ea typeface="Verdana" panose="020B0604030504040204" pitchFamily="34" charset="0"/>
            </a:endParaRPr>
          </a:p>
        </p:txBody>
      </p:sp>
      <p:sp>
        <p:nvSpPr>
          <p:cNvPr id="36" name="Shape 35">
            <a:extLst>
              <a:ext uri="{FF2B5EF4-FFF2-40B4-BE49-F238E27FC236}">
                <a16:creationId xmlns:a16="http://schemas.microsoft.com/office/drawing/2014/main" id="{CD35210C-6E74-44DC-A0E3-30BE0A0650F1}"/>
              </a:ext>
            </a:extLst>
          </p:cNvPr>
          <p:cNvSpPr/>
          <p:nvPr/>
        </p:nvSpPr>
        <p:spPr>
          <a:xfrm rot="5400000">
            <a:off x="6584437" y="369937"/>
            <a:ext cx="2385397" cy="2586038"/>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IN" dirty="0"/>
          </a:p>
        </p:txBody>
      </p:sp>
      <p:grpSp>
        <p:nvGrpSpPr>
          <p:cNvPr id="37" name="Group 36">
            <a:extLst>
              <a:ext uri="{FF2B5EF4-FFF2-40B4-BE49-F238E27FC236}">
                <a16:creationId xmlns:a16="http://schemas.microsoft.com/office/drawing/2014/main" id="{20055FB1-6D49-4FD0-B7EF-369601BE48E9}"/>
              </a:ext>
            </a:extLst>
          </p:cNvPr>
          <p:cNvGrpSpPr/>
          <p:nvPr/>
        </p:nvGrpSpPr>
        <p:grpSpPr>
          <a:xfrm>
            <a:off x="7711699" y="1561472"/>
            <a:ext cx="865497" cy="806080"/>
            <a:chOff x="2709746" y="1467400"/>
            <a:chExt cx="763642" cy="949091"/>
          </a:xfrm>
        </p:grpSpPr>
        <p:sp>
          <p:nvSpPr>
            <p:cNvPr id="38" name="Oval 37">
              <a:extLst>
                <a:ext uri="{FF2B5EF4-FFF2-40B4-BE49-F238E27FC236}">
                  <a16:creationId xmlns:a16="http://schemas.microsoft.com/office/drawing/2014/main" id="{A48E55CA-93BD-4432-A203-6937C1483748}"/>
                </a:ext>
              </a:extLst>
            </p:cNvPr>
            <p:cNvSpPr/>
            <p:nvPr/>
          </p:nvSpPr>
          <p:spPr>
            <a:xfrm>
              <a:off x="2709746" y="1467400"/>
              <a:ext cx="763642" cy="949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8">
              <a:extLst>
                <a:ext uri="{FF2B5EF4-FFF2-40B4-BE49-F238E27FC236}">
                  <a16:creationId xmlns:a16="http://schemas.microsoft.com/office/drawing/2014/main" id="{9D9AB32F-7261-4974-A9BE-5B340D67785F}"/>
                </a:ext>
              </a:extLst>
            </p:cNvPr>
            <p:cNvSpPr txBox="1"/>
            <p:nvPr/>
          </p:nvSpPr>
          <p:spPr>
            <a:xfrm>
              <a:off x="2821579" y="1606391"/>
              <a:ext cx="539976" cy="67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Identify Unsafe Act and Unsafe Condition</a:t>
              </a:r>
              <a:endParaRPr lang="en-IN" sz="900" kern="1200" dirty="0">
                <a:latin typeface="Verdana" panose="020B0604030504040204" pitchFamily="34" charset="0"/>
                <a:ea typeface="Verdana" panose="020B0604030504040204" pitchFamily="34" charset="0"/>
              </a:endParaRPr>
            </a:p>
          </p:txBody>
        </p:sp>
      </p:grpSp>
      <p:grpSp>
        <p:nvGrpSpPr>
          <p:cNvPr id="40" name="Group 39">
            <a:extLst>
              <a:ext uri="{FF2B5EF4-FFF2-40B4-BE49-F238E27FC236}">
                <a16:creationId xmlns:a16="http://schemas.microsoft.com/office/drawing/2014/main" id="{14F4C538-A7AA-4488-A389-406D299FD28E}"/>
              </a:ext>
            </a:extLst>
          </p:cNvPr>
          <p:cNvGrpSpPr/>
          <p:nvPr/>
        </p:nvGrpSpPr>
        <p:grpSpPr>
          <a:xfrm>
            <a:off x="6795479" y="1118697"/>
            <a:ext cx="950156" cy="909928"/>
            <a:chOff x="1613350" y="843484"/>
            <a:chExt cx="751323" cy="937531"/>
          </a:xfrm>
        </p:grpSpPr>
        <p:sp>
          <p:nvSpPr>
            <p:cNvPr id="41" name="Oval 40">
              <a:extLst>
                <a:ext uri="{FF2B5EF4-FFF2-40B4-BE49-F238E27FC236}">
                  <a16:creationId xmlns:a16="http://schemas.microsoft.com/office/drawing/2014/main" id="{624EB312-259A-4849-A1F6-F2561EC11DB4}"/>
                </a:ext>
              </a:extLst>
            </p:cNvPr>
            <p:cNvSpPr/>
            <p:nvPr/>
          </p:nvSpPr>
          <p:spPr>
            <a:xfrm>
              <a:off x="1613350" y="843484"/>
              <a:ext cx="751323" cy="9375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10">
              <a:extLst>
                <a:ext uri="{FF2B5EF4-FFF2-40B4-BE49-F238E27FC236}">
                  <a16:creationId xmlns:a16="http://schemas.microsoft.com/office/drawing/2014/main" id="{F8E5362D-43FE-4A0E-B38E-7528B199F70F}"/>
                </a:ext>
              </a:extLst>
            </p:cNvPr>
            <p:cNvSpPr txBox="1"/>
            <p:nvPr/>
          </p:nvSpPr>
          <p:spPr>
            <a:xfrm>
              <a:off x="1723379" y="980782"/>
              <a:ext cx="531265" cy="662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Identify Potential Risk </a:t>
              </a:r>
              <a:endParaRPr lang="en-IN" sz="900" kern="1200" dirty="0">
                <a:latin typeface="Verdana" panose="020B0604030504040204" pitchFamily="34" charset="0"/>
                <a:ea typeface="Verdana" panose="020B0604030504040204" pitchFamily="34" charset="0"/>
              </a:endParaRPr>
            </a:p>
          </p:txBody>
        </p:sp>
      </p:grpSp>
      <p:grpSp>
        <p:nvGrpSpPr>
          <p:cNvPr id="43" name="Group 42">
            <a:extLst>
              <a:ext uri="{FF2B5EF4-FFF2-40B4-BE49-F238E27FC236}">
                <a16:creationId xmlns:a16="http://schemas.microsoft.com/office/drawing/2014/main" id="{0352AF3A-0597-4060-9D4B-E4DE89074458}"/>
              </a:ext>
            </a:extLst>
          </p:cNvPr>
          <p:cNvGrpSpPr/>
          <p:nvPr/>
        </p:nvGrpSpPr>
        <p:grpSpPr>
          <a:xfrm>
            <a:off x="7786341" y="816733"/>
            <a:ext cx="842006" cy="771101"/>
            <a:chOff x="2721642" y="219760"/>
            <a:chExt cx="751311" cy="1033071"/>
          </a:xfrm>
        </p:grpSpPr>
        <p:sp>
          <p:nvSpPr>
            <p:cNvPr id="44" name="Oval 43">
              <a:extLst>
                <a:ext uri="{FF2B5EF4-FFF2-40B4-BE49-F238E27FC236}">
                  <a16:creationId xmlns:a16="http://schemas.microsoft.com/office/drawing/2014/main" id="{82808501-3C88-4853-A159-AC74B15DEC15}"/>
                </a:ext>
              </a:extLst>
            </p:cNvPr>
            <p:cNvSpPr/>
            <p:nvPr/>
          </p:nvSpPr>
          <p:spPr>
            <a:xfrm>
              <a:off x="2721642" y="219760"/>
              <a:ext cx="751311" cy="103307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12">
              <a:extLst>
                <a:ext uri="{FF2B5EF4-FFF2-40B4-BE49-F238E27FC236}">
                  <a16:creationId xmlns:a16="http://schemas.microsoft.com/office/drawing/2014/main" id="{B9C937B0-C448-4C27-A8D3-D15A509CE5EE}"/>
                </a:ext>
              </a:extLst>
            </p:cNvPr>
            <p:cNvSpPr txBox="1"/>
            <p:nvPr/>
          </p:nvSpPr>
          <p:spPr>
            <a:xfrm>
              <a:off x="2831669" y="371050"/>
              <a:ext cx="531257" cy="730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Regular Tool Box Talk</a:t>
              </a:r>
              <a:endParaRPr lang="en-IN" sz="900" kern="1200" dirty="0">
                <a:latin typeface="Verdana" panose="020B0604030504040204" pitchFamily="34" charset="0"/>
                <a:ea typeface="Verdana" panose="020B0604030504040204" pitchFamily="34" charset="0"/>
              </a:endParaRPr>
            </a:p>
          </p:txBody>
        </p:sp>
      </p:grpSp>
      <p:sp>
        <p:nvSpPr>
          <p:cNvPr id="46" name="Shape 45">
            <a:extLst>
              <a:ext uri="{FF2B5EF4-FFF2-40B4-BE49-F238E27FC236}">
                <a16:creationId xmlns:a16="http://schemas.microsoft.com/office/drawing/2014/main" id="{D50E93E0-2C22-4259-9C37-F3D0CDB76A2B}"/>
              </a:ext>
            </a:extLst>
          </p:cNvPr>
          <p:cNvSpPr/>
          <p:nvPr/>
        </p:nvSpPr>
        <p:spPr>
          <a:xfrm rot="5400000">
            <a:off x="6584437" y="369937"/>
            <a:ext cx="2385397" cy="2586038"/>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IN" dirty="0"/>
          </a:p>
        </p:txBody>
      </p:sp>
      <p:grpSp>
        <p:nvGrpSpPr>
          <p:cNvPr id="47" name="Group 46">
            <a:extLst>
              <a:ext uri="{FF2B5EF4-FFF2-40B4-BE49-F238E27FC236}">
                <a16:creationId xmlns:a16="http://schemas.microsoft.com/office/drawing/2014/main" id="{ABB0CD0E-B833-4DA4-8A25-B00BBEE40A85}"/>
              </a:ext>
            </a:extLst>
          </p:cNvPr>
          <p:cNvGrpSpPr/>
          <p:nvPr/>
        </p:nvGrpSpPr>
        <p:grpSpPr>
          <a:xfrm>
            <a:off x="7711699" y="1561472"/>
            <a:ext cx="865497" cy="806080"/>
            <a:chOff x="2709746" y="1467400"/>
            <a:chExt cx="763642" cy="949091"/>
          </a:xfrm>
        </p:grpSpPr>
        <p:sp>
          <p:nvSpPr>
            <p:cNvPr id="48" name="Oval 47">
              <a:extLst>
                <a:ext uri="{FF2B5EF4-FFF2-40B4-BE49-F238E27FC236}">
                  <a16:creationId xmlns:a16="http://schemas.microsoft.com/office/drawing/2014/main" id="{00182239-CC35-4CFB-86A6-E4301ACBE651}"/>
                </a:ext>
              </a:extLst>
            </p:cNvPr>
            <p:cNvSpPr/>
            <p:nvPr/>
          </p:nvSpPr>
          <p:spPr>
            <a:xfrm>
              <a:off x="2709746" y="1467400"/>
              <a:ext cx="763642" cy="949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8">
              <a:extLst>
                <a:ext uri="{FF2B5EF4-FFF2-40B4-BE49-F238E27FC236}">
                  <a16:creationId xmlns:a16="http://schemas.microsoft.com/office/drawing/2014/main" id="{49A5530D-C391-4B7F-AF7C-B66642133598}"/>
                </a:ext>
              </a:extLst>
            </p:cNvPr>
            <p:cNvSpPr txBox="1"/>
            <p:nvPr/>
          </p:nvSpPr>
          <p:spPr>
            <a:xfrm>
              <a:off x="2821579" y="1606391"/>
              <a:ext cx="539976" cy="67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Identify Unsafe Act and Unsafe Condition</a:t>
              </a:r>
              <a:endParaRPr lang="en-IN" sz="900" kern="1200" dirty="0">
                <a:latin typeface="Verdana" panose="020B0604030504040204" pitchFamily="34" charset="0"/>
                <a:ea typeface="Verdana" panose="020B0604030504040204" pitchFamily="34" charset="0"/>
              </a:endParaRPr>
            </a:p>
          </p:txBody>
        </p:sp>
      </p:grpSp>
      <p:grpSp>
        <p:nvGrpSpPr>
          <p:cNvPr id="50" name="Group 49">
            <a:extLst>
              <a:ext uri="{FF2B5EF4-FFF2-40B4-BE49-F238E27FC236}">
                <a16:creationId xmlns:a16="http://schemas.microsoft.com/office/drawing/2014/main" id="{7C024220-2F92-43BD-B32C-B8ED26A30C61}"/>
              </a:ext>
            </a:extLst>
          </p:cNvPr>
          <p:cNvGrpSpPr/>
          <p:nvPr/>
        </p:nvGrpSpPr>
        <p:grpSpPr>
          <a:xfrm>
            <a:off x="6795479" y="1118697"/>
            <a:ext cx="950156" cy="909928"/>
            <a:chOff x="1613350" y="843484"/>
            <a:chExt cx="751323" cy="937531"/>
          </a:xfrm>
        </p:grpSpPr>
        <p:sp>
          <p:nvSpPr>
            <p:cNvPr id="51" name="Oval 50">
              <a:extLst>
                <a:ext uri="{FF2B5EF4-FFF2-40B4-BE49-F238E27FC236}">
                  <a16:creationId xmlns:a16="http://schemas.microsoft.com/office/drawing/2014/main" id="{6220E715-E445-4B8C-844B-15CB9B0F3112}"/>
                </a:ext>
              </a:extLst>
            </p:cNvPr>
            <p:cNvSpPr/>
            <p:nvPr/>
          </p:nvSpPr>
          <p:spPr>
            <a:xfrm>
              <a:off x="1613350" y="843484"/>
              <a:ext cx="751323" cy="9375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10">
              <a:extLst>
                <a:ext uri="{FF2B5EF4-FFF2-40B4-BE49-F238E27FC236}">
                  <a16:creationId xmlns:a16="http://schemas.microsoft.com/office/drawing/2014/main" id="{BE71851F-207B-44E6-B1C8-63A5B9AFDE9A}"/>
                </a:ext>
              </a:extLst>
            </p:cNvPr>
            <p:cNvSpPr txBox="1"/>
            <p:nvPr/>
          </p:nvSpPr>
          <p:spPr>
            <a:xfrm>
              <a:off x="1723379" y="980782"/>
              <a:ext cx="531265" cy="662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Identify Potential Risk </a:t>
              </a:r>
              <a:endParaRPr lang="en-IN" sz="900" kern="1200" dirty="0">
                <a:latin typeface="Verdana" panose="020B0604030504040204" pitchFamily="34" charset="0"/>
                <a:ea typeface="Verdana" panose="020B0604030504040204" pitchFamily="34" charset="0"/>
              </a:endParaRPr>
            </a:p>
          </p:txBody>
        </p:sp>
      </p:grpSp>
      <p:grpSp>
        <p:nvGrpSpPr>
          <p:cNvPr id="53" name="Group 52">
            <a:extLst>
              <a:ext uri="{FF2B5EF4-FFF2-40B4-BE49-F238E27FC236}">
                <a16:creationId xmlns:a16="http://schemas.microsoft.com/office/drawing/2014/main" id="{B282F4C2-9226-4649-825F-4BC4C71E10DF}"/>
              </a:ext>
            </a:extLst>
          </p:cNvPr>
          <p:cNvGrpSpPr/>
          <p:nvPr/>
        </p:nvGrpSpPr>
        <p:grpSpPr>
          <a:xfrm>
            <a:off x="7786341" y="816733"/>
            <a:ext cx="842006" cy="771101"/>
            <a:chOff x="2721642" y="219760"/>
            <a:chExt cx="751311" cy="1033071"/>
          </a:xfrm>
        </p:grpSpPr>
        <p:sp>
          <p:nvSpPr>
            <p:cNvPr id="54" name="Oval 53">
              <a:extLst>
                <a:ext uri="{FF2B5EF4-FFF2-40B4-BE49-F238E27FC236}">
                  <a16:creationId xmlns:a16="http://schemas.microsoft.com/office/drawing/2014/main" id="{0CA4163B-F688-4A2E-9A46-AFCCEF0C6CE9}"/>
                </a:ext>
              </a:extLst>
            </p:cNvPr>
            <p:cNvSpPr/>
            <p:nvPr/>
          </p:nvSpPr>
          <p:spPr>
            <a:xfrm>
              <a:off x="2721642" y="219760"/>
              <a:ext cx="751311" cy="103307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12">
              <a:extLst>
                <a:ext uri="{FF2B5EF4-FFF2-40B4-BE49-F238E27FC236}">
                  <a16:creationId xmlns:a16="http://schemas.microsoft.com/office/drawing/2014/main" id="{037C2C45-8DEB-4FBC-8E51-5DD57E471FC4}"/>
                </a:ext>
              </a:extLst>
            </p:cNvPr>
            <p:cNvSpPr txBox="1"/>
            <p:nvPr/>
          </p:nvSpPr>
          <p:spPr>
            <a:xfrm>
              <a:off x="2831669" y="371050"/>
              <a:ext cx="531257" cy="730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Regular Tool Box Talk</a:t>
              </a:r>
              <a:endParaRPr lang="en-IN" sz="900" kern="1200" dirty="0">
                <a:latin typeface="Verdana" panose="020B0604030504040204" pitchFamily="34" charset="0"/>
                <a:ea typeface="Verdana" panose="020B0604030504040204" pitchFamily="34" charset="0"/>
              </a:endParaRPr>
            </a:p>
          </p:txBody>
        </p:sp>
      </p:grpSp>
      <p:sp>
        <p:nvSpPr>
          <p:cNvPr id="56" name="Arrow: Down 55">
            <a:extLst>
              <a:ext uri="{FF2B5EF4-FFF2-40B4-BE49-F238E27FC236}">
                <a16:creationId xmlns:a16="http://schemas.microsoft.com/office/drawing/2014/main" id="{CF263230-8B6B-4773-86CB-6EDCC56590BC}"/>
              </a:ext>
            </a:extLst>
          </p:cNvPr>
          <p:cNvSpPr/>
          <p:nvPr/>
        </p:nvSpPr>
        <p:spPr>
          <a:xfrm rot="16200000">
            <a:off x="6157202" y="4744329"/>
            <a:ext cx="383571" cy="353554"/>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7" name="Shape 56">
            <a:extLst>
              <a:ext uri="{FF2B5EF4-FFF2-40B4-BE49-F238E27FC236}">
                <a16:creationId xmlns:a16="http://schemas.microsoft.com/office/drawing/2014/main" id="{F5244395-99E1-4FF2-AAC9-7FFCAF8D56C4}"/>
              </a:ext>
            </a:extLst>
          </p:cNvPr>
          <p:cNvSpPr/>
          <p:nvPr/>
        </p:nvSpPr>
        <p:spPr>
          <a:xfrm rot="5400000">
            <a:off x="6625235" y="3776804"/>
            <a:ext cx="2257263" cy="232783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58" name="Oval 57">
            <a:extLst>
              <a:ext uri="{FF2B5EF4-FFF2-40B4-BE49-F238E27FC236}">
                <a16:creationId xmlns:a16="http://schemas.microsoft.com/office/drawing/2014/main" id="{943E2D51-3755-4D60-97B9-77FD725569A9}"/>
              </a:ext>
            </a:extLst>
          </p:cNvPr>
          <p:cNvSpPr/>
          <p:nvPr/>
        </p:nvSpPr>
        <p:spPr>
          <a:xfrm>
            <a:off x="6961472" y="4087315"/>
            <a:ext cx="1994667" cy="191244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IN" dirty="0">
              <a:latin typeface="Verdana" panose="020B0604030504040204" pitchFamily="34" charset="0"/>
              <a:ea typeface="Verdana" panose="020B0604030504040204" pitchFamily="34" charset="0"/>
            </a:endParaRPr>
          </a:p>
        </p:txBody>
      </p:sp>
      <p:grpSp>
        <p:nvGrpSpPr>
          <p:cNvPr id="59" name="Group 58">
            <a:extLst>
              <a:ext uri="{FF2B5EF4-FFF2-40B4-BE49-F238E27FC236}">
                <a16:creationId xmlns:a16="http://schemas.microsoft.com/office/drawing/2014/main" id="{C49DA93A-57F4-4352-AE9C-CD8ACD0D0340}"/>
              </a:ext>
            </a:extLst>
          </p:cNvPr>
          <p:cNvGrpSpPr/>
          <p:nvPr/>
        </p:nvGrpSpPr>
        <p:grpSpPr>
          <a:xfrm>
            <a:off x="7556985" y="4940720"/>
            <a:ext cx="987323" cy="956182"/>
            <a:chOff x="2709746" y="1467400"/>
            <a:chExt cx="763642" cy="949091"/>
          </a:xfrm>
        </p:grpSpPr>
        <p:sp>
          <p:nvSpPr>
            <p:cNvPr id="60" name="Oval 59">
              <a:extLst>
                <a:ext uri="{FF2B5EF4-FFF2-40B4-BE49-F238E27FC236}">
                  <a16:creationId xmlns:a16="http://schemas.microsoft.com/office/drawing/2014/main" id="{4BBE880E-2AE2-42D6-B7D2-4E7D34E4C44A}"/>
                </a:ext>
              </a:extLst>
            </p:cNvPr>
            <p:cNvSpPr/>
            <p:nvPr/>
          </p:nvSpPr>
          <p:spPr>
            <a:xfrm>
              <a:off x="2709746" y="1467400"/>
              <a:ext cx="763642" cy="949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latin typeface="Verdana" panose="020B0604030504040204" pitchFamily="34" charset="0"/>
                <a:ea typeface="Verdana" panose="020B0604030504040204" pitchFamily="34" charset="0"/>
              </a:endParaRPr>
            </a:p>
          </p:txBody>
        </p:sp>
        <p:sp>
          <p:nvSpPr>
            <p:cNvPr id="61" name="Oval 8">
              <a:extLst>
                <a:ext uri="{FF2B5EF4-FFF2-40B4-BE49-F238E27FC236}">
                  <a16:creationId xmlns:a16="http://schemas.microsoft.com/office/drawing/2014/main" id="{CA930216-F623-4288-BE79-3A1A355DE184}"/>
                </a:ext>
              </a:extLst>
            </p:cNvPr>
            <p:cNvSpPr txBox="1"/>
            <p:nvPr/>
          </p:nvSpPr>
          <p:spPr>
            <a:xfrm>
              <a:off x="2821579" y="1606391"/>
              <a:ext cx="539976" cy="67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Creating Awareness among people</a:t>
              </a:r>
              <a:endParaRPr lang="en-IN" sz="900" kern="1200" dirty="0">
                <a:latin typeface="Verdana" panose="020B0604030504040204" pitchFamily="34" charset="0"/>
                <a:ea typeface="Verdana" panose="020B0604030504040204" pitchFamily="34" charset="0"/>
              </a:endParaRPr>
            </a:p>
          </p:txBody>
        </p:sp>
      </p:grpSp>
      <p:grpSp>
        <p:nvGrpSpPr>
          <p:cNvPr id="62" name="Group 61">
            <a:extLst>
              <a:ext uri="{FF2B5EF4-FFF2-40B4-BE49-F238E27FC236}">
                <a16:creationId xmlns:a16="http://schemas.microsoft.com/office/drawing/2014/main" id="{15BB01A0-5923-446E-8302-64BC0572A48C}"/>
              </a:ext>
            </a:extLst>
          </p:cNvPr>
          <p:cNvGrpSpPr/>
          <p:nvPr/>
        </p:nvGrpSpPr>
        <p:grpSpPr>
          <a:xfrm>
            <a:off x="7589872" y="3992955"/>
            <a:ext cx="987323" cy="900543"/>
            <a:chOff x="2737648" y="252125"/>
            <a:chExt cx="718277" cy="1033071"/>
          </a:xfrm>
        </p:grpSpPr>
        <p:sp>
          <p:nvSpPr>
            <p:cNvPr id="63" name="Oval 62">
              <a:extLst>
                <a:ext uri="{FF2B5EF4-FFF2-40B4-BE49-F238E27FC236}">
                  <a16:creationId xmlns:a16="http://schemas.microsoft.com/office/drawing/2014/main" id="{A6D6089B-D529-4826-8A7A-9B16B42B73A5}"/>
                </a:ext>
              </a:extLst>
            </p:cNvPr>
            <p:cNvSpPr/>
            <p:nvPr/>
          </p:nvSpPr>
          <p:spPr>
            <a:xfrm>
              <a:off x="2737648" y="252125"/>
              <a:ext cx="718277" cy="103307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latin typeface="Verdana" panose="020B0604030504040204" pitchFamily="34" charset="0"/>
                <a:ea typeface="Verdana" panose="020B0604030504040204" pitchFamily="34" charset="0"/>
              </a:endParaRPr>
            </a:p>
          </p:txBody>
        </p:sp>
        <p:sp>
          <p:nvSpPr>
            <p:cNvPr id="64" name="Oval 12">
              <a:extLst>
                <a:ext uri="{FF2B5EF4-FFF2-40B4-BE49-F238E27FC236}">
                  <a16:creationId xmlns:a16="http://schemas.microsoft.com/office/drawing/2014/main" id="{53241C90-4B47-4189-A918-287816065AC7}"/>
                </a:ext>
              </a:extLst>
            </p:cNvPr>
            <p:cNvSpPr txBox="1"/>
            <p:nvPr/>
          </p:nvSpPr>
          <p:spPr>
            <a:xfrm>
              <a:off x="2799415" y="371050"/>
              <a:ext cx="605304" cy="730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Resource Conservation</a:t>
              </a:r>
              <a:endParaRPr lang="en-IN" sz="900" kern="1200" dirty="0">
                <a:latin typeface="Verdana" panose="020B0604030504040204" pitchFamily="34" charset="0"/>
                <a:ea typeface="Verdana" panose="020B0604030504040204" pitchFamily="34" charset="0"/>
              </a:endParaRPr>
            </a:p>
          </p:txBody>
        </p:sp>
      </p:grpSp>
      <p:grpSp>
        <p:nvGrpSpPr>
          <p:cNvPr id="71" name="Group 70">
            <a:extLst>
              <a:ext uri="{FF2B5EF4-FFF2-40B4-BE49-F238E27FC236}">
                <a16:creationId xmlns:a16="http://schemas.microsoft.com/office/drawing/2014/main" id="{5C2C869A-B066-4034-BB5B-4993FC96B845}"/>
              </a:ext>
            </a:extLst>
          </p:cNvPr>
          <p:cNvGrpSpPr/>
          <p:nvPr/>
        </p:nvGrpSpPr>
        <p:grpSpPr>
          <a:xfrm>
            <a:off x="6649734" y="4457711"/>
            <a:ext cx="783281" cy="944537"/>
            <a:chOff x="1687454" y="770927"/>
            <a:chExt cx="674483" cy="937531"/>
          </a:xfrm>
        </p:grpSpPr>
        <p:sp>
          <p:nvSpPr>
            <p:cNvPr id="72" name="Oval 71">
              <a:extLst>
                <a:ext uri="{FF2B5EF4-FFF2-40B4-BE49-F238E27FC236}">
                  <a16:creationId xmlns:a16="http://schemas.microsoft.com/office/drawing/2014/main" id="{89B70FF1-E61C-4FE0-83C0-0C62D18EADA8}"/>
                </a:ext>
              </a:extLst>
            </p:cNvPr>
            <p:cNvSpPr/>
            <p:nvPr/>
          </p:nvSpPr>
          <p:spPr>
            <a:xfrm>
              <a:off x="1687454" y="770927"/>
              <a:ext cx="674483" cy="9375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latin typeface="Verdana" panose="020B0604030504040204" pitchFamily="34" charset="0"/>
                <a:ea typeface="Verdana" panose="020B0604030504040204" pitchFamily="34" charset="0"/>
              </a:endParaRPr>
            </a:p>
          </p:txBody>
        </p:sp>
        <p:sp>
          <p:nvSpPr>
            <p:cNvPr id="73" name="Oval 10">
              <a:extLst>
                <a:ext uri="{FF2B5EF4-FFF2-40B4-BE49-F238E27FC236}">
                  <a16:creationId xmlns:a16="http://schemas.microsoft.com/office/drawing/2014/main" id="{0EF07D3A-97B4-4525-AB4D-004E6D997DF4}"/>
                </a:ext>
              </a:extLst>
            </p:cNvPr>
            <p:cNvSpPr txBox="1"/>
            <p:nvPr/>
          </p:nvSpPr>
          <p:spPr>
            <a:xfrm>
              <a:off x="1753888" y="908680"/>
              <a:ext cx="531265" cy="662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dirty="0">
                  <a:latin typeface="Verdana" panose="020B0604030504040204" pitchFamily="34" charset="0"/>
                  <a:ea typeface="Verdana" panose="020B0604030504040204" pitchFamily="34" charset="0"/>
                </a:rPr>
                <a:t>Process Control</a:t>
              </a:r>
              <a:endParaRPr lang="en-IN" sz="900" kern="1200" dirty="0">
                <a:latin typeface="Verdana" panose="020B0604030504040204" pitchFamily="34" charset="0"/>
                <a:ea typeface="Verdana" panose="020B0604030504040204" pitchFamily="34" charset="0"/>
              </a:endParaRPr>
            </a:p>
          </p:txBody>
        </p:sp>
      </p:grpSp>
      <p:grpSp>
        <p:nvGrpSpPr>
          <p:cNvPr id="74" name="Group 73">
            <a:extLst>
              <a:ext uri="{FF2B5EF4-FFF2-40B4-BE49-F238E27FC236}">
                <a16:creationId xmlns:a16="http://schemas.microsoft.com/office/drawing/2014/main" id="{E6BD634F-8073-4212-88F8-F6E861CDD5F1}"/>
              </a:ext>
            </a:extLst>
          </p:cNvPr>
          <p:cNvGrpSpPr/>
          <p:nvPr/>
        </p:nvGrpSpPr>
        <p:grpSpPr>
          <a:xfrm>
            <a:off x="3272020" y="4913137"/>
            <a:ext cx="877874" cy="932383"/>
            <a:chOff x="2709746" y="1467400"/>
            <a:chExt cx="763642" cy="949091"/>
          </a:xfrm>
        </p:grpSpPr>
        <p:sp>
          <p:nvSpPr>
            <p:cNvPr id="75" name="Oval 74">
              <a:extLst>
                <a:ext uri="{FF2B5EF4-FFF2-40B4-BE49-F238E27FC236}">
                  <a16:creationId xmlns:a16="http://schemas.microsoft.com/office/drawing/2014/main" id="{7B9BF747-CDED-4FD4-8883-29E139018B49}"/>
                </a:ext>
              </a:extLst>
            </p:cNvPr>
            <p:cNvSpPr/>
            <p:nvPr/>
          </p:nvSpPr>
          <p:spPr>
            <a:xfrm>
              <a:off x="2709746" y="1467400"/>
              <a:ext cx="763642" cy="949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Oval 8">
              <a:extLst>
                <a:ext uri="{FF2B5EF4-FFF2-40B4-BE49-F238E27FC236}">
                  <a16:creationId xmlns:a16="http://schemas.microsoft.com/office/drawing/2014/main" id="{A160C964-3DB5-464F-BE4D-66B3069FC1E8}"/>
                </a:ext>
              </a:extLst>
            </p:cNvPr>
            <p:cNvSpPr txBox="1"/>
            <p:nvPr/>
          </p:nvSpPr>
          <p:spPr>
            <a:xfrm>
              <a:off x="2821579" y="1606391"/>
              <a:ext cx="539976" cy="67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Safety Signages and Posters</a:t>
              </a:r>
              <a:endParaRPr lang="en-IN" sz="900" kern="1200" dirty="0">
                <a:latin typeface="Verdana" panose="020B0604030504040204" pitchFamily="34" charset="0"/>
                <a:ea typeface="Verdana" panose="020B0604030504040204" pitchFamily="34" charset="0"/>
              </a:endParaRPr>
            </a:p>
          </p:txBody>
        </p:sp>
      </p:grpSp>
      <p:grpSp>
        <p:nvGrpSpPr>
          <p:cNvPr id="79" name="Group 78">
            <a:extLst>
              <a:ext uri="{FF2B5EF4-FFF2-40B4-BE49-F238E27FC236}">
                <a16:creationId xmlns:a16="http://schemas.microsoft.com/office/drawing/2014/main" id="{38501B24-F244-468F-8622-2B72A6D952ED}"/>
              </a:ext>
            </a:extLst>
          </p:cNvPr>
          <p:cNvGrpSpPr/>
          <p:nvPr/>
        </p:nvGrpSpPr>
        <p:grpSpPr>
          <a:xfrm>
            <a:off x="2425108" y="4524360"/>
            <a:ext cx="870626" cy="944537"/>
            <a:chOff x="1717132" y="826423"/>
            <a:chExt cx="674483" cy="937531"/>
          </a:xfrm>
        </p:grpSpPr>
        <p:sp>
          <p:nvSpPr>
            <p:cNvPr id="80" name="Oval 79">
              <a:extLst>
                <a:ext uri="{FF2B5EF4-FFF2-40B4-BE49-F238E27FC236}">
                  <a16:creationId xmlns:a16="http://schemas.microsoft.com/office/drawing/2014/main" id="{96D89B6B-A0D9-4B36-AF9C-025017C9B8F5}"/>
                </a:ext>
              </a:extLst>
            </p:cNvPr>
            <p:cNvSpPr/>
            <p:nvPr/>
          </p:nvSpPr>
          <p:spPr>
            <a:xfrm>
              <a:off x="1717132" y="826423"/>
              <a:ext cx="674483" cy="9375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latin typeface="Verdana" panose="020B0604030504040204" pitchFamily="34" charset="0"/>
                <a:ea typeface="Verdana" panose="020B0604030504040204" pitchFamily="34" charset="0"/>
              </a:endParaRPr>
            </a:p>
          </p:txBody>
        </p:sp>
        <p:sp>
          <p:nvSpPr>
            <p:cNvPr id="81" name="Oval 10">
              <a:extLst>
                <a:ext uri="{FF2B5EF4-FFF2-40B4-BE49-F238E27FC236}">
                  <a16:creationId xmlns:a16="http://schemas.microsoft.com/office/drawing/2014/main" id="{02BD9569-30C8-489F-8501-C0FEC43B2BAC}"/>
                </a:ext>
              </a:extLst>
            </p:cNvPr>
            <p:cNvSpPr txBox="1"/>
            <p:nvPr/>
          </p:nvSpPr>
          <p:spPr>
            <a:xfrm>
              <a:off x="1753888" y="908680"/>
              <a:ext cx="531265" cy="662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Verdana" panose="020B0604030504040204" pitchFamily="34" charset="0"/>
                  <a:ea typeface="Verdana" panose="020B0604030504040204" pitchFamily="34" charset="0"/>
                </a:rPr>
                <a:t>On-job and classroom trainings</a:t>
              </a:r>
              <a:endParaRPr lang="en-IN" sz="900" kern="1200" dirty="0">
                <a:latin typeface="Verdana" panose="020B0604030504040204" pitchFamily="34" charset="0"/>
                <a:ea typeface="Verdana" panose="020B0604030504040204" pitchFamily="34" charset="0"/>
              </a:endParaRPr>
            </a:p>
          </p:txBody>
        </p:sp>
      </p:grpSp>
      <p:grpSp>
        <p:nvGrpSpPr>
          <p:cNvPr id="82" name="Group 81">
            <a:extLst>
              <a:ext uri="{FF2B5EF4-FFF2-40B4-BE49-F238E27FC236}">
                <a16:creationId xmlns:a16="http://schemas.microsoft.com/office/drawing/2014/main" id="{8BDA49E2-0FDE-4652-89BD-B596F2230838}"/>
              </a:ext>
            </a:extLst>
          </p:cNvPr>
          <p:cNvGrpSpPr/>
          <p:nvPr/>
        </p:nvGrpSpPr>
        <p:grpSpPr>
          <a:xfrm>
            <a:off x="3353035" y="3956581"/>
            <a:ext cx="877874" cy="944537"/>
            <a:chOff x="2717667" y="326796"/>
            <a:chExt cx="718277" cy="1033071"/>
          </a:xfrm>
        </p:grpSpPr>
        <p:sp>
          <p:nvSpPr>
            <p:cNvPr id="83" name="Oval 82">
              <a:extLst>
                <a:ext uri="{FF2B5EF4-FFF2-40B4-BE49-F238E27FC236}">
                  <a16:creationId xmlns:a16="http://schemas.microsoft.com/office/drawing/2014/main" id="{D8F54CA5-59AF-4FCE-B185-3E6B9DDDF750}"/>
                </a:ext>
              </a:extLst>
            </p:cNvPr>
            <p:cNvSpPr/>
            <p:nvPr/>
          </p:nvSpPr>
          <p:spPr>
            <a:xfrm>
              <a:off x="2717667" y="326796"/>
              <a:ext cx="718277" cy="103307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latin typeface="Verdana" panose="020B0604030504040204" pitchFamily="34" charset="0"/>
                <a:ea typeface="Verdana" panose="020B0604030504040204" pitchFamily="34" charset="0"/>
              </a:endParaRPr>
            </a:p>
          </p:txBody>
        </p:sp>
        <p:sp>
          <p:nvSpPr>
            <p:cNvPr id="84" name="Oval 12">
              <a:extLst>
                <a:ext uri="{FF2B5EF4-FFF2-40B4-BE49-F238E27FC236}">
                  <a16:creationId xmlns:a16="http://schemas.microsoft.com/office/drawing/2014/main" id="{048297A4-FCAC-46EE-AF16-D91288ED8063}"/>
                </a:ext>
              </a:extLst>
            </p:cNvPr>
            <p:cNvSpPr txBox="1"/>
            <p:nvPr/>
          </p:nvSpPr>
          <p:spPr>
            <a:xfrm>
              <a:off x="2799415" y="371050"/>
              <a:ext cx="605304" cy="730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kern="1200" dirty="0">
                  <a:latin typeface="Verdana" panose="020B0604030504040204" pitchFamily="34" charset="0"/>
                  <a:ea typeface="Verdana" panose="020B0604030504040204" pitchFamily="34" charset="0"/>
                </a:rPr>
                <a:t>Specific training by experts</a:t>
              </a:r>
            </a:p>
          </p:txBody>
        </p:sp>
      </p:grpSp>
    </p:spTree>
    <p:extLst>
      <p:ext uri="{BB962C8B-B14F-4D97-AF65-F5344CB8AC3E}">
        <p14:creationId xmlns:p14="http://schemas.microsoft.com/office/powerpoint/2010/main" val="6720360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57D7-9403-4BF2-9EB8-09D4E3FEC70B}"/>
              </a:ext>
            </a:extLst>
          </p:cNvPr>
          <p:cNvSpPr>
            <a:spLocks noGrp="1"/>
          </p:cNvSpPr>
          <p:nvPr>
            <p:ph type="title"/>
          </p:nvPr>
        </p:nvSpPr>
        <p:spPr/>
        <p:txBody>
          <a:bodyPr/>
          <a:lstStyle/>
          <a:p>
            <a:r>
              <a:rPr lang="en-US" dirty="0"/>
              <a:t>Outline</a:t>
            </a:r>
            <a:endParaRPr lang="en-IN" dirty="0"/>
          </a:p>
        </p:txBody>
      </p:sp>
      <p:sp>
        <p:nvSpPr>
          <p:cNvPr id="3" name="Content Placeholder 2">
            <a:extLst>
              <a:ext uri="{FF2B5EF4-FFF2-40B4-BE49-F238E27FC236}">
                <a16:creationId xmlns:a16="http://schemas.microsoft.com/office/drawing/2014/main" id="{3CF0AD91-04C0-4E4A-8884-8462EBD02FF8}"/>
              </a:ext>
            </a:extLst>
          </p:cNvPr>
          <p:cNvSpPr>
            <a:spLocks noGrp="1"/>
          </p:cNvSpPr>
          <p:nvPr>
            <p:ph idx="1"/>
          </p:nvPr>
        </p:nvSpPr>
        <p:spPr/>
        <p:txBody>
          <a:bodyPr/>
          <a:lstStyle/>
          <a:p>
            <a:r>
              <a:rPr lang="en-IN" dirty="0"/>
              <a:t>Inventys K38 Site 1</a:t>
            </a:r>
          </a:p>
          <a:p>
            <a:r>
              <a:rPr lang="en-IN" dirty="0"/>
              <a:t>Certifications</a:t>
            </a:r>
          </a:p>
          <a:p>
            <a:r>
              <a:rPr lang="en-IN" dirty="0"/>
              <a:t>Management system </a:t>
            </a:r>
          </a:p>
          <a:p>
            <a:pPr lvl="1"/>
            <a:r>
              <a:rPr lang="en-IN" dirty="0"/>
              <a:t>ISO 9001: 45001:2018 14001:2015</a:t>
            </a:r>
          </a:p>
          <a:p>
            <a:r>
              <a:rPr lang="en-IN" dirty="0"/>
              <a:t>HSE team and Role and responsibilities</a:t>
            </a:r>
          </a:p>
          <a:p>
            <a:r>
              <a:rPr lang="en-IN" dirty="0"/>
              <a:t>Safety Management system </a:t>
            </a:r>
          </a:p>
          <a:p>
            <a:r>
              <a:rPr lang="en-IN" dirty="0"/>
              <a:t>Management Commitment and committee</a:t>
            </a:r>
          </a:p>
          <a:p>
            <a:r>
              <a:rPr lang="en-IN" dirty="0"/>
              <a:t>KPI and Goals </a:t>
            </a:r>
          </a:p>
          <a:p>
            <a:endParaRPr lang="en-IN" dirty="0"/>
          </a:p>
        </p:txBody>
      </p:sp>
      <p:sp>
        <p:nvSpPr>
          <p:cNvPr id="4" name="Date Placeholder 3">
            <a:extLst>
              <a:ext uri="{FF2B5EF4-FFF2-40B4-BE49-F238E27FC236}">
                <a16:creationId xmlns:a16="http://schemas.microsoft.com/office/drawing/2014/main" id="{AAE347D9-A19E-48A4-8E57-B77C5D9E7E6E}"/>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0F8583B1-3FB0-4AC6-B471-E96625B059E4}"/>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9E2AE43E-575C-4FC2-9075-B2CE13136E35}"/>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2</a:t>
            </a:fld>
            <a:endParaRPr lang="en-US" dirty="0">
              <a:solidFill>
                <a:srgbClr val="F79646">
                  <a:lumMod val="75000"/>
                </a:srgbClr>
              </a:solidFill>
            </a:endParaRPr>
          </a:p>
        </p:txBody>
      </p:sp>
    </p:spTree>
    <p:extLst>
      <p:ext uri="{BB962C8B-B14F-4D97-AF65-F5344CB8AC3E}">
        <p14:creationId xmlns:p14="http://schemas.microsoft.com/office/powerpoint/2010/main" val="13087657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563E46-A9A2-4721-9CB6-64D7B86E6BD7}"/>
              </a:ext>
            </a:extLst>
          </p:cNvPr>
          <p:cNvSpPr>
            <a:spLocks noGrp="1"/>
          </p:cNvSpPr>
          <p:nvPr>
            <p:ph type="body" sz="half" idx="1"/>
          </p:nvPr>
        </p:nvSpPr>
        <p:spPr/>
        <p:txBody>
          <a:bodyPr/>
          <a:lstStyle/>
          <a:p>
            <a:endParaRPr lang="en-IN"/>
          </a:p>
        </p:txBody>
      </p:sp>
      <p:sp>
        <p:nvSpPr>
          <p:cNvPr id="8" name="Text Placeholder 7">
            <a:extLst>
              <a:ext uri="{FF2B5EF4-FFF2-40B4-BE49-F238E27FC236}">
                <a16:creationId xmlns:a16="http://schemas.microsoft.com/office/drawing/2014/main" id="{EEC81141-EF3C-49EC-A621-B3FF36BDFB44}"/>
              </a:ext>
            </a:extLst>
          </p:cNvPr>
          <p:cNvSpPr>
            <a:spLocks noGrp="1"/>
          </p:cNvSpPr>
          <p:nvPr>
            <p:ph type="body" sz="half" idx="13"/>
          </p:nvPr>
        </p:nvSpPr>
        <p:spPr>
          <a:xfrm>
            <a:off x="4907395" y="838200"/>
            <a:ext cx="4541405" cy="1870720"/>
          </a:xfrm>
        </p:spPr>
        <p:txBody>
          <a:bodyPr>
            <a:normAutofit/>
          </a:bodyPr>
          <a:lstStyle/>
          <a:p>
            <a:pPr algn="ctr" defTabSz="1019175">
              <a:spcAft>
                <a:spcPts val="300"/>
              </a:spcAft>
            </a:pPr>
            <a:r>
              <a:rPr lang="en-US" sz="1800" dirty="0"/>
              <a:t>Concept </a:t>
            </a:r>
            <a:r>
              <a:rPr lang="en-US" sz="1800" dirty="0">
                <a:sym typeface="Wingdings" panose="05000000000000000000" pitchFamily="2" charset="2"/>
              </a:rPr>
              <a:t> Manufacturing</a:t>
            </a:r>
            <a:endParaRPr lang="en-US" sz="2000" dirty="0"/>
          </a:p>
          <a:p>
            <a:pPr lvl="2" defTabSz="1019175">
              <a:spcBef>
                <a:spcPct val="0"/>
              </a:spcBef>
              <a:spcAft>
                <a:spcPts val="300"/>
              </a:spcAft>
            </a:pPr>
            <a:r>
              <a:rPr lang="en-US" sz="1400" dirty="0">
                <a:solidFill>
                  <a:schemeClr val="tx1">
                    <a:lumMod val="65000"/>
                    <a:lumOff val="35000"/>
                  </a:schemeClr>
                </a:solidFill>
              </a:rPr>
              <a:t>Synthesis Strategy to Process Development </a:t>
            </a:r>
          </a:p>
          <a:p>
            <a:pPr lvl="2" defTabSz="1019175">
              <a:spcBef>
                <a:spcPct val="0"/>
              </a:spcBef>
              <a:spcAft>
                <a:spcPts val="300"/>
              </a:spcAft>
            </a:pPr>
            <a:r>
              <a:rPr lang="en-US" sz="1400" dirty="0">
                <a:solidFill>
                  <a:schemeClr val="tx1">
                    <a:lumMod val="65000"/>
                    <a:lumOff val="35000"/>
                  </a:schemeClr>
                </a:solidFill>
              </a:rPr>
              <a:t>Scale up to Commercial Production</a:t>
            </a:r>
          </a:p>
          <a:p>
            <a:pPr lvl="2" defTabSz="1019175">
              <a:spcBef>
                <a:spcPct val="0"/>
              </a:spcBef>
              <a:spcAft>
                <a:spcPts val="300"/>
              </a:spcAft>
            </a:pPr>
            <a:r>
              <a:rPr lang="en-US" sz="1400" dirty="0">
                <a:solidFill>
                  <a:schemeClr val="tx1">
                    <a:lumMod val="65000"/>
                    <a:lumOff val="35000"/>
                  </a:schemeClr>
                </a:solidFill>
              </a:rPr>
              <a:t>Continuous Improvement </a:t>
            </a:r>
          </a:p>
          <a:p>
            <a:pPr lvl="2" defTabSz="1019175">
              <a:spcBef>
                <a:spcPct val="0"/>
              </a:spcBef>
              <a:spcAft>
                <a:spcPts val="300"/>
              </a:spcAft>
            </a:pPr>
            <a:r>
              <a:rPr lang="en-US" sz="1400" dirty="0">
                <a:solidFill>
                  <a:schemeClr val="tx1">
                    <a:lumMod val="65000"/>
                    <a:lumOff val="35000"/>
                  </a:schemeClr>
                </a:solidFill>
              </a:rPr>
              <a:t>Quality Assurance &amp; Quality Control</a:t>
            </a:r>
            <a:endParaRPr lang="en-US" sz="1600" dirty="0">
              <a:solidFill>
                <a:schemeClr val="tx1">
                  <a:lumMod val="65000"/>
                  <a:lumOff val="35000"/>
                </a:schemeClr>
              </a:solidFill>
            </a:endParaRPr>
          </a:p>
          <a:p>
            <a:endParaRPr lang="en-IN" sz="1800" dirty="0"/>
          </a:p>
        </p:txBody>
      </p:sp>
      <p:sp>
        <p:nvSpPr>
          <p:cNvPr id="9" name="Text Placeholder 8">
            <a:extLst>
              <a:ext uri="{FF2B5EF4-FFF2-40B4-BE49-F238E27FC236}">
                <a16:creationId xmlns:a16="http://schemas.microsoft.com/office/drawing/2014/main" id="{27AF8090-C76C-4867-8BDF-CD47DC6C49C0}"/>
              </a:ext>
            </a:extLst>
          </p:cNvPr>
          <p:cNvSpPr>
            <a:spLocks noGrp="1"/>
          </p:cNvSpPr>
          <p:nvPr>
            <p:ph type="body" sz="half" idx="14"/>
          </p:nvPr>
        </p:nvSpPr>
        <p:spPr>
          <a:xfrm>
            <a:off x="4907395" y="3081156"/>
            <a:ext cx="4541405" cy="3152004"/>
          </a:xfrm>
        </p:spPr>
        <p:txBody>
          <a:bodyPr>
            <a:normAutofit fontScale="55000" lnSpcReduction="20000"/>
          </a:bodyPr>
          <a:lstStyle/>
          <a:p>
            <a:r>
              <a:rPr lang="en-US" dirty="0"/>
              <a:t>Laboratories </a:t>
            </a:r>
          </a:p>
          <a:p>
            <a:pPr lvl="1"/>
            <a:r>
              <a:rPr lang="en-US" dirty="0"/>
              <a:t>R&amp;D </a:t>
            </a:r>
          </a:p>
          <a:p>
            <a:pPr lvl="1"/>
            <a:r>
              <a:rPr lang="en-US" dirty="0"/>
              <a:t>QC &amp; QA </a:t>
            </a:r>
          </a:p>
          <a:p>
            <a:r>
              <a:rPr lang="en-US" dirty="0"/>
              <a:t>Kilo Labs &amp; Pilot Plants</a:t>
            </a:r>
          </a:p>
          <a:p>
            <a:pPr lvl="1"/>
            <a:r>
              <a:rPr lang="en-US" dirty="0">
                <a:solidFill>
                  <a:schemeClr val="accent6">
                    <a:lumMod val="75000"/>
                  </a:schemeClr>
                </a:solidFill>
              </a:rPr>
              <a:t>APIs &amp; RSMs</a:t>
            </a:r>
          </a:p>
          <a:p>
            <a:pPr lvl="1"/>
            <a:r>
              <a:rPr lang="en-US" dirty="0"/>
              <a:t>Specialties</a:t>
            </a:r>
          </a:p>
          <a:p>
            <a:pPr lvl="1"/>
            <a:r>
              <a:rPr lang="en-US" dirty="0"/>
              <a:t>Advanced Intermediates (GMP &amp; non-GMP)</a:t>
            </a:r>
          </a:p>
          <a:p>
            <a:pPr lvl="1"/>
            <a:r>
              <a:rPr lang="en-US" dirty="0"/>
              <a:t>Bulk Intermediates </a:t>
            </a:r>
          </a:p>
          <a:p>
            <a:r>
              <a:rPr lang="en-US" dirty="0"/>
              <a:t>Manufacturing Facilities</a:t>
            </a:r>
          </a:p>
          <a:p>
            <a:pPr lvl="1"/>
            <a:r>
              <a:rPr lang="en-US" dirty="0">
                <a:solidFill>
                  <a:schemeClr val="accent6">
                    <a:lumMod val="75000"/>
                  </a:schemeClr>
                </a:solidFill>
              </a:rPr>
              <a:t>APIs &amp; RSMs</a:t>
            </a:r>
          </a:p>
          <a:p>
            <a:pPr lvl="1"/>
            <a:r>
              <a:rPr lang="en-US" dirty="0"/>
              <a:t>Specialties</a:t>
            </a:r>
          </a:p>
          <a:p>
            <a:pPr lvl="1"/>
            <a:r>
              <a:rPr lang="en-US" dirty="0"/>
              <a:t>Advanced Intermediates (GMP &amp; non-GMP)</a:t>
            </a:r>
          </a:p>
          <a:p>
            <a:pPr lvl="1"/>
            <a:r>
              <a:rPr lang="en-US" dirty="0"/>
              <a:t>Bulk Intermediates</a:t>
            </a:r>
          </a:p>
          <a:p>
            <a:pPr marL="358775" lvl="1" indent="-358775">
              <a:buBlip>
                <a:blip r:embed="rId2"/>
              </a:buBlip>
            </a:pPr>
            <a:r>
              <a:rPr lang="en-US" sz="2400" dirty="0">
                <a:solidFill>
                  <a:schemeClr val="tx1"/>
                </a:solidFill>
              </a:rPr>
              <a:t>Effluent Treatment Facilities</a:t>
            </a:r>
          </a:p>
          <a:p>
            <a:pPr lvl="1"/>
            <a:r>
              <a:rPr lang="en-US" dirty="0"/>
              <a:t>500 KL/Day Discharge Permission</a:t>
            </a:r>
          </a:p>
          <a:p>
            <a:endParaRPr lang="en-IN" dirty="0"/>
          </a:p>
        </p:txBody>
      </p:sp>
      <p:sp>
        <p:nvSpPr>
          <p:cNvPr id="4" name="Date Placeholder 3">
            <a:extLst>
              <a:ext uri="{FF2B5EF4-FFF2-40B4-BE49-F238E27FC236}">
                <a16:creationId xmlns:a16="http://schemas.microsoft.com/office/drawing/2014/main" id="{9264D071-AB2C-42C9-AACB-1171183009A9}"/>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81CAE7F2-E90E-4538-AF5C-84036826061E}"/>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1BDD599D-A0C2-405A-9A63-0E27BD254CEE}"/>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3</a:t>
            </a:fld>
            <a:endParaRPr lang="en-US" dirty="0">
              <a:solidFill>
                <a:srgbClr val="F79646">
                  <a:lumMod val="75000"/>
                </a:srgbClr>
              </a:solidFill>
            </a:endParaRPr>
          </a:p>
        </p:txBody>
      </p:sp>
      <p:sp>
        <p:nvSpPr>
          <p:cNvPr id="2" name="Title 1">
            <a:extLst>
              <a:ext uri="{FF2B5EF4-FFF2-40B4-BE49-F238E27FC236}">
                <a16:creationId xmlns:a16="http://schemas.microsoft.com/office/drawing/2014/main" id="{C9E3117D-1845-4BD6-A6AA-BF57E5CE3C38}"/>
              </a:ext>
            </a:extLst>
          </p:cNvPr>
          <p:cNvSpPr>
            <a:spLocks noGrp="1"/>
          </p:cNvSpPr>
          <p:nvPr>
            <p:ph type="title"/>
          </p:nvPr>
        </p:nvSpPr>
        <p:spPr/>
        <p:txBody>
          <a:bodyPr/>
          <a:lstStyle/>
          <a:p>
            <a:r>
              <a:rPr lang="en-US" dirty="0"/>
              <a:t>Inventys – Integrated Manufacturing Site 1</a:t>
            </a:r>
            <a:endParaRPr lang="en-IN" dirty="0"/>
          </a:p>
        </p:txBody>
      </p:sp>
      <p:pic>
        <p:nvPicPr>
          <p:cNvPr id="10" name="Picture 9" descr="A picture containing text, building, outdoor, city&#10;&#10;Description automatically generated">
            <a:extLst>
              <a:ext uri="{FF2B5EF4-FFF2-40B4-BE49-F238E27FC236}">
                <a16:creationId xmlns:a16="http://schemas.microsoft.com/office/drawing/2014/main" id="{44459C36-1EED-4445-B0EF-1A5BBE98B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86" y="1105871"/>
            <a:ext cx="4022978" cy="2179113"/>
          </a:xfrm>
          <a:prstGeom prst="rect">
            <a:avLst/>
          </a:prstGeom>
          <a:ln>
            <a:noFill/>
          </a:ln>
          <a:effectLst>
            <a:softEdge rad="112500"/>
          </a:effectLst>
        </p:spPr>
      </p:pic>
      <p:pic>
        <p:nvPicPr>
          <p:cNvPr id="11" name="Picture 10">
            <a:extLst>
              <a:ext uri="{FF2B5EF4-FFF2-40B4-BE49-F238E27FC236}">
                <a16:creationId xmlns:a16="http://schemas.microsoft.com/office/drawing/2014/main" id="{77B55E61-7B27-476D-AB66-C15D00036C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999" y="3666424"/>
            <a:ext cx="4229950" cy="234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0EAB1C0-596A-4202-AEB9-B014C3F55CFC}"/>
              </a:ext>
            </a:extLst>
          </p:cNvPr>
          <p:cNvSpPr txBox="1"/>
          <p:nvPr/>
        </p:nvSpPr>
        <p:spPr>
          <a:xfrm>
            <a:off x="1856656" y="5707115"/>
            <a:ext cx="4229950" cy="276999"/>
          </a:xfrm>
          <a:prstGeom prst="rect">
            <a:avLst/>
          </a:prstGeom>
          <a:noFill/>
        </p:spPr>
        <p:txBody>
          <a:bodyPr wrap="square">
            <a:spAutoFit/>
          </a:bodyPr>
          <a:lstStyle/>
          <a:p>
            <a:r>
              <a:rPr lang="en-US" sz="1200" dirty="0">
                <a:solidFill>
                  <a:srgbClr val="92D050"/>
                </a:solidFill>
              </a:rPr>
              <a:t>https://youtu.be/9rcNlSdsyX8</a:t>
            </a:r>
          </a:p>
        </p:txBody>
      </p:sp>
    </p:spTree>
    <p:extLst>
      <p:ext uri="{BB962C8B-B14F-4D97-AF65-F5344CB8AC3E}">
        <p14:creationId xmlns:p14="http://schemas.microsoft.com/office/powerpoint/2010/main" val="2243696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6FE4CC-DCC0-4859-BC68-23A3AA47E9F3}"/>
              </a:ext>
            </a:extLst>
          </p:cNvPr>
          <p:cNvSpPr>
            <a:spLocks noGrp="1"/>
          </p:cNvSpPr>
          <p:nvPr>
            <p:ph type="title"/>
          </p:nvPr>
        </p:nvSpPr>
        <p:spPr/>
        <p:txBody>
          <a:bodyPr/>
          <a:lstStyle/>
          <a:p>
            <a:r>
              <a:rPr lang="en-US" dirty="0"/>
              <a:t>K38 Site Plan</a:t>
            </a:r>
            <a:endParaRPr lang="en-IN" dirty="0"/>
          </a:p>
        </p:txBody>
      </p:sp>
      <p:sp>
        <p:nvSpPr>
          <p:cNvPr id="9" name="Content Placeholder 8">
            <a:extLst>
              <a:ext uri="{FF2B5EF4-FFF2-40B4-BE49-F238E27FC236}">
                <a16:creationId xmlns:a16="http://schemas.microsoft.com/office/drawing/2014/main" id="{7ADC9859-47AD-4B86-9B5D-1447077E97AB}"/>
              </a:ext>
            </a:extLst>
          </p:cNvPr>
          <p:cNvSpPr>
            <a:spLocks noGrp="1"/>
          </p:cNvSpPr>
          <p:nvPr>
            <p:ph idx="1"/>
          </p:nvPr>
        </p:nvSpPr>
        <p:spPr/>
        <p:txBody>
          <a:bodyPr/>
          <a:lstStyle/>
          <a:p>
            <a:endParaRPr lang="en-IN"/>
          </a:p>
        </p:txBody>
      </p:sp>
      <p:sp>
        <p:nvSpPr>
          <p:cNvPr id="5" name="Date Placeholder 4">
            <a:extLst>
              <a:ext uri="{FF2B5EF4-FFF2-40B4-BE49-F238E27FC236}">
                <a16:creationId xmlns:a16="http://schemas.microsoft.com/office/drawing/2014/main" id="{40BA8C3E-93A5-4FC8-8E51-B8A1CEB2E01A}"/>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6" name="Footer Placeholder 5">
            <a:extLst>
              <a:ext uri="{FF2B5EF4-FFF2-40B4-BE49-F238E27FC236}">
                <a16:creationId xmlns:a16="http://schemas.microsoft.com/office/drawing/2014/main" id="{93710802-8E60-4444-B94D-D8429D3FCB65}"/>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7" name="Slide Number Placeholder 6">
            <a:extLst>
              <a:ext uri="{FF2B5EF4-FFF2-40B4-BE49-F238E27FC236}">
                <a16:creationId xmlns:a16="http://schemas.microsoft.com/office/drawing/2014/main" id="{353AA768-F5B2-4EDD-B85D-8E7D6C6ACF07}"/>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4</a:t>
            </a:fld>
            <a:endParaRPr lang="en-US" dirty="0">
              <a:solidFill>
                <a:srgbClr val="F79646">
                  <a:lumMod val="75000"/>
                </a:srgbClr>
              </a:solidFill>
            </a:endParaRPr>
          </a:p>
        </p:txBody>
      </p:sp>
      <p:pic>
        <p:nvPicPr>
          <p:cNvPr id="10" name="Content Placeholder 6">
            <a:extLst>
              <a:ext uri="{FF2B5EF4-FFF2-40B4-BE49-F238E27FC236}">
                <a16:creationId xmlns:a16="http://schemas.microsoft.com/office/drawing/2014/main" id="{33585F96-4CB4-4746-A5D2-68FE670E061E}"/>
              </a:ext>
            </a:extLst>
          </p:cNvPr>
          <p:cNvPicPr>
            <a:picLocks noChangeAspect="1"/>
          </p:cNvPicPr>
          <p:nvPr/>
        </p:nvPicPr>
        <p:blipFill rotWithShape="1">
          <a:blip r:embed="rId2"/>
          <a:srcRect b="31549"/>
          <a:stretch/>
        </p:blipFill>
        <p:spPr bwMode="auto">
          <a:xfrm>
            <a:off x="234950" y="1507426"/>
            <a:ext cx="9212263" cy="4389247"/>
          </a:xfrm>
          <a:prstGeom prst="rect">
            <a:avLst/>
          </a:prstGeom>
          <a:noFill/>
          <a:ln w="9525">
            <a:noFill/>
            <a:miter lim="800000"/>
            <a:headEnd/>
            <a:tailEnd/>
          </a:ln>
        </p:spPr>
      </p:pic>
    </p:spTree>
    <p:extLst>
      <p:ext uri="{BB962C8B-B14F-4D97-AF65-F5344CB8AC3E}">
        <p14:creationId xmlns:p14="http://schemas.microsoft.com/office/powerpoint/2010/main" val="37076000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D1E7-7613-488C-94FD-517BC9B41079}"/>
              </a:ext>
            </a:extLst>
          </p:cNvPr>
          <p:cNvSpPr>
            <a:spLocks noGrp="1"/>
          </p:cNvSpPr>
          <p:nvPr>
            <p:ph type="title"/>
          </p:nvPr>
        </p:nvSpPr>
        <p:spPr/>
        <p:txBody>
          <a:bodyPr/>
          <a:lstStyle/>
          <a:p>
            <a:r>
              <a:rPr lang="en-US" dirty="0"/>
              <a:t>Certification</a:t>
            </a:r>
            <a:endParaRPr lang="en-IN" dirty="0"/>
          </a:p>
        </p:txBody>
      </p:sp>
      <p:sp>
        <p:nvSpPr>
          <p:cNvPr id="3" name="Content Placeholder 2">
            <a:extLst>
              <a:ext uri="{FF2B5EF4-FFF2-40B4-BE49-F238E27FC236}">
                <a16:creationId xmlns:a16="http://schemas.microsoft.com/office/drawing/2014/main" id="{D32D1C06-572A-4996-A75C-C8E87981B16E}"/>
              </a:ext>
            </a:extLst>
          </p:cNvPr>
          <p:cNvSpPr>
            <a:spLocks noGrp="1"/>
          </p:cNvSpPr>
          <p:nvPr>
            <p:ph idx="1"/>
          </p:nvPr>
        </p:nvSpPr>
        <p:spPr/>
        <p:txBody>
          <a:bodyPr/>
          <a:lstStyle/>
          <a:p>
            <a:endParaRPr lang="en-IN"/>
          </a:p>
        </p:txBody>
      </p:sp>
      <p:sp>
        <p:nvSpPr>
          <p:cNvPr id="4" name="Date Placeholder 3">
            <a:extLst>
              <a:ext uri="{FF2B5EF4-FFF2-40B4-BE49-F238E27FC236}">
                <a16:creationId xmlns:a16="http://schemas.microsoft.com/office/drawing/2014/main" id="{9071C665-6E60-4B12-B40E-80925DA7A547}"/>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31CE3AA6-B9D7-4917-9D3A-E2B3AEC35E02}"/>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054C815F-30B9-49A7-9BAD-791517E2031B}"/>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5</a:t>
            </a:fld>
            <a:endParaRPr lang="en-US" dirty="0">
              <a:solidFill>
                <a:srgbClr val="F79646">
                  <a:lumMod val="75000"/>
                </a:srgbClr>
              </a:solidFill>
            </a:endParaRPr>
          </a:p>
        </p:txBody>
      </p:sp>
      <p:graphicFrame>
        <p:nvGraphicFramePr>
          <p:cNvPr id="8" name="Diagram 7">
            <a:extLst>
              <a:ext uri="{FF2B5EF4-FFF2-40B4-BE49-F238E27FC236}">
                <a16:creationId xmlns:a16="http://schemas.microsoft.com/office/drawing/2014/main" id="{D82FCE53-527D-4FDF-BB5A-B5B91531BC49}"/>
              </a:ext>
            </a:extLst>
          </p:cNvPr>
          <p:cNvGraphicFramePr/>
          <p:nvPr>
            <p:extLst/>
          </p:nvPr>
        </p:nvGraphicFramePr>
        <p:xfrm>
          <a:off x="1371600" y="1070295"/>
          <a:ext cx="7391400" cy="464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9B04E381-B4C1-4E08-9928-5788A39FFBDF}"/>
              </a:ext>
            </a:extLst>
          </p:cNvPr>
          <p:cNvSpPr/>
          <p:nvPr/>
        </p:nvSpPr>
        <p:spPr bwMode="auto">
          <a:xfrm>
            <a:off x="1371600" y="5864225"/>
            <a:ext cx="7391400" cy="304801"/>
          </a:xfrm>
          <a:prstGeom prst="rect">
            <a:avLst/>
          </a:prstGeom>
          <a:solidFill>
            <a:schemeClr val="accent1">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IN" sz="1600" i="0" u="none" strike="noStrike" normalizeH="0" baseline="0" dirty="0">
                <a:solidFill>
                  <a:schemeClr val="bg1"/>
                </a:solidFill>
                <a:latin typeface="Verdana" panose="020B0604030504040204" pitchFamily="34" charset="0"/>
                <a:ea typeface="Verdana" panose="020B0604030504040204" pitchFamily="34" charset="0"/>
              </a:rPr>
              <a:t>EU GMP Certification  – Expected by Q3 2024</a:t>
            </a:r>
          </a:p>
        </p:txBody>
      </p:sp>
    </p:spTree>
    <p:extLst>
      <p:ext uri="{BB962C8B-B14F-4D97-AF65-F5344CB8AC3E}">
        <p14:creationId xmlns:p14="http://schemas.microsoft.com/office/powerpoint/2010/main" val="41289466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261CD5E-5531-418E-8210-244826AC30FB}"/>
              </a:ext>
            </a:extLst>
          </p:cNvPr>
          <p:cNvSpPr>
            <a:spLocks noGrp="1"/>
          </p:cNvSpPr>
          <p:nvPr>
            <p:ph type="body" sz="half" idx="1"/>
          </p:nvPr>
        </p:nvSpPr>
        <p:spPr/>
        <p:txBody>
          <a:bodyPr/>
          <a:lstStyle/>
          <a:p>
            <a:endParaRPr lang="en-IN"/>
          </a:p>
        </p:txBody>
      </p:sp>
      <p:sp>
        <p:nvSpPr>
          <p:cNvPr id="13" name="Text Placeholder 12">
            <a:extLst>
              <a:ext uri="{FF2B5EF4-FFF2-40B4-BE49-F238E27FC236}">
                <a16:creationId xmlns:a16="http://schemas.microsoft.com/office/drawing/2014/main" id="{8AE1E8CA-2118-4781-9E39-6FBA53D4CC8A}"/>
              </a:ext>
            </a:extLst>
          </p:cNvPr>
          <p:cNvSpPr>
            <a:spLocks noGrp="1"/>
          </p:cNvSpPr>
          <p:nvPr>
            <p:ph type="body" sz="half" idx="13"/>
          </p:nvPr>
        </p:nvSpPr>
        <p:spPr/>
        <p:txBody>
          <a:bodyPr/>
          <a:lstStyle/>
          <a:p>
            <a:endParaRPr lang="en-IN"/>
          </a:p>
        </p:txBody>
      </p:sp>
      <p:sp>
        <p:nvSpPr>
          <p:cNvPr id="14" name="Text Placeholder 13">
            <a:extLst>
              <a:ext uri="{FF2B5EF4-FFF2-40B4-BE49-F238E27FC236}">
                <a16:creationId xmlns:a16="http://schemas.microsoft.com/office/drawing/2014/main" id="{B2EEF798-478B-4368-9598-2AFA4A7B76B8}"/>
              </a:ext>
            </a:extLst>
          </p:cNvPr>
          <p:cNvSpPr>
            <a:spLocks noGrp="1"/>
          </p:cNvSpPr>
          <p:nvPr>
            <p:ph type="body" sz="half" idx="14"/>
          </p:nvPr>
        </p:nvSpPr>
        <p:spPr/>
        <p:txBody>
          <a:bodyPr>
            <a:normAutofit fontScale="85000" lnSpcReduction="20000"/>
          </a:bodyPr>
          <a:lstStyle/>
          <a:p>
            <a:r>
              <a:rPr lang="en-IN" sz="2000" dirty="0"/>
              <a:t>Inventys is committed to achieve customer satisfaction and meet changing expectations through:</a:t>
            </a:r>
          </a:p>
          <a:p>
            <a:pPr marL="776287" lvl="1">
              <a:spcBef>
                <a:spcPts val="500"/>
              </a:spcBef>
              <a:defRPr sz="2400">
                <a:solidFill>
                  <a:srgbClr val="969696"/>
                </a:solidFill>
              </a:defRPr>
            </a:pPr>
            <a:r>
              <a:rPr lang="en-IN" sz="1600" dirty="0">
                <a:solidFill>
                  <a:schemeClr val="tx2">
                    <a:lumMod val="60000"/>
                    <a:lumOff val="40000"/>
                  </a:schemeClr>
                </a:solidFill>
              </a:rPr>
              <a:t>Health &amp; Safety</a:t>
            </a:r>
          </a:p>
          <a:p>
            <a:pPr marL="776287" lvl="1">
              <a:spcBef>
                <a:spcPts val="500"/>
              </a:spcBef>
              <a:defRPr sz="2400">
                <a:solidFill>
                  <a:srgbClr val="969696"/>
                </a:solidFill>
              </a:defRPr>
            </a:pPr>
            <a:r>
              <a:rPr lang="en-IN" sz="1600" dirty="0">
                <a:solidFill>
                  <a:schemeClr val="tx2">
                    <a:lumMod val="60000"/>
                    <a:lumOff val="40000"/>
                  </a:schemeClr>
                </a:solidFill>
              </a:rPr>
              <a:t>Continual quality improvement</a:t>
            </a:r>
          </a:p>
          <a:p>
            <a:pPr marL="776287" lvl="1">
              <a:spcBef>
                <a:spcPts val="500"/>
              </a:spcBef>
              <a:defRPr sz="2400">
                <a:solidFill>
                  <a:srgbClr val="969696"/>
                </a:solidFill>
              </a:defRPr>
            </a:pPr>
            <a:r>
              <a:rPr lang="en-IN" sz="1600" dirty="0">
                <a:solidFill>
                  <a:schemeClr val="tx2">
                    <a:lumMod val="60000"/>
                    <a:lumOff val="40000"/>
                  </a:schemeClr>
                </a:solidFill>
              </a:rPr>
              <a:t>Adhere up to GMP requirements</a:t>
            </a:r>
          </a:p>
          <a:p>
            <a:pPr marL="776287" lvl="1">
              <a:spcBef>
                <a:spcPts val="500"/>
              </a:spcBef>
              <a:defRPr sz="2400">
                <a:solidFill>
                  <a:srgbClr val="969696"/>
                </a:solidFill>
              </a:defRPr>
            </a:pPr>
            <a:r>
              <a:rPr lang="en-IN" sz="1600" dirty="0">
                <a:solidFill>
                  <a:schemeClr val="tx2">
                    <a:lumMod val="60000"/>
                    <a:lumOff val="40000"/>
                  </a:schemeClr>
                </a:solidFill>
              </a:rPr>
              <a:t>Meeting the national and international regulatory requirements</a:t>
            </a:r>
          </a:p>
          <a:p>
            <a:pPr marL="776287" lvl="1">
              <a:spcBef>
                <a:spcPts val="500"/>
              </a:spcBef>
              <a:defRPr sz="2400">
                <a:solidFill>
                  <a:srgbClr val="969696"/>
                </a:solidFill>
              </a:defRPr>
            </a:pPr>
            <a:r>
              <a:rPr lang="en-IN" sz="1600" dirty="0">
                <a:solidFill>
                  <a:schemeClr val="tx2">
                    <a:lumMod val="60000"/>
                    <a:lumOff val="40000"/>
                  </a:schemeClr>
                </a:solidFill>
              </a:rPr>
              <a:t>Qualified and fast response to the customers and authorities</a:t>
            </a:r>
          </a:p>
          <a:p>
            <a:r>
              <a:rPr lang="en-GB" dirty="0">
                <a:solidFill>
                  <a:schemeClr val="tx2">
                    <a:lumMod val="60000"/>
                    <a:lumOff val="40000"/>
                  </a:schemeClr>
                </a:solidFill>
              </a:rPr>
              <a:t>V</a:t>
            </a:r>
            <a:r>
              <a:rPr lang="en-GB" altLang="en-US" dirty="0">
                <a:solidFill>
                  <a:schemeClr val="tx2">
                    <a:lumMod val="60000"/>
                    <a:lumOff val="40000"/>
                  </a:schemeClr>
                </a:solidFill>
              </a:rPr>
              <a:t>alid till 23</a:t>
            </a:r>
            <a:r>
              <a:rPr lang="en-GB" altLang="en-US" baseline="30000" dirty="0">
                <a:solidFill>
                  <a:schemeClr val="tx2">
                    <a:lumMod val="60000"/>
                    <a:lumOff val="40000"/>
                  </a:schemeClr>
                </a:solidFill>
              </a:rPr>
              <a:t>rd</a:t>
            </a:r>
            <a:r>
              <a:rPr lang="en-GB" altLang="en-US" dirty="0">
                <a:solidFill>
                  <a:schemeClr val="tx2">
                    <a:lumMod val="60000"/>
                    <a:lumOff val="40000"/>
                  </a:schemeClr>
                </a:solidFill>
              </a:rPr>
              <a:t> March 2024.</a:t>
            </a:r>
            <a:endParaRPr lang="en-IN" dirty="0">
              <a:solidFill>
                <a:schemeClr val="tx2">
                  <a:lumMod val="60000"/>
                  <a:lumOff val="40000"/>
                </a:schemeClr>
              </a:solidFill>
            </a:endParaRPr>
          </a:p>
          <a:p>
            <a:endParaRPr lang="en-IN" dirty="0"/>
          </a:p>
        </p:txBody>
      </p:sp>
      <p:sp>
        <p:nvSpPr>
          <p:cNvPr id="4" name="Date Placeholder 3">
            <a:extLst>
              <a:ext uri="{FF2B5EF4-FFF2-40B4-BE49-F238E27FC236}">
                <a16:creationId xmlns:a16="http://schemas.microsoft.com/office/drawing/2014/main" id="{1153A6E4-72B3-4ED7-B4BF-B80A835B522F}"/>
              </a:ext>
            </a:extLst>
          </p:cNvPr>
          <p:cNvSpPr>
            <a:spLocks noGrp="1"/>
          </p:cNvSpPr>
          <p:nvPr>
            <p:ph type="dt" sz="half" idx="15"/>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A8BF0F5D-C2DD-4327-B5A8-CE80F87566CC}"/>
              </a:ext>
            </a:extLst>
          </p:cNvPr>
          <p:cNvSpPr>
            <a:spLocks noGrp="1"/>
          </p:cNvSpPr>
          <p:nvPr>
            <p:ph type="ftr" sz="quarter" idx="16"/>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73EFA1B6-BED7-447B-87D6-0FF137C9FBBA}"/>
              </a:ext>
            </a:extLst>
          </p:cNvPr>
          <p:cNvSpPr>
            <a:spLocks noGrp="1"/>
          </p:cNvSpPr>
          <p:nvPr>
            <p:ph type="sldNum" sz="quarter" idx="17"/>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6</a:t>
            </a:fld>
            <a:endParaRPr lang="en-US" dirty="0">
              <a:solidFill>
                <a:srgbClr val="F79646">
                  <a:lumMod val="75000"/>
                </a:srgbClr>
              </a:solidFill>
            </a:endParaRPr>
          </a:p>
        </p:txBody>
      </p:sp>
      <p:sp>
        <p:nvSpPr>
          <p:cNvPr id="2" name="Title 1">
            <a:extLst>
              <a:ext uri="{FF2B5EF4-FFF2-40B4-BE49-F238E27FC236}">
                <a16:creationId xmlns:a16="http://schemas.microsoft.com/office/drawing/2014/main" id="{B2CA9C87-4AC3-4B28-AF73-6F01C59B57C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Management System</a:t>
            </a:r>
            <a:endParaRPr lang="en-IN" dirty="0"/>
          </a:p>
        </p:txBody>
      </p:sp>
      <p:pic>
        <p:nvPicPr>
          <p:cNvPr id="15" name="Picture 14">
            <a:extLst>
              <a:ext uri="{FF2B5EF4-FFF2-40B4-BE49-F238E27FC236}">
                <a16:creationId xmlns:a16="http://schemas.microsoft.com/office/drawing/2014/main" id="{F15DAC27-177E-45CB-9B7F-C9D3761F83E4}"/>
              </a:ext>
            </a:extLst>
          </p:cNvPr>
          <p:cNvPicPr>
            <a:picLocks noChangeAspect="1"/>
          </p:cNvPicPr>
          <p:nvPr/>
        </p:nvPicPr>
        <p:blipFill>
          <a:blip r:embed="rId2"/>
          <a:stretch>
            <a:fillRect/>
          </a:stretch>
        </p:blipFill>
        <p:spPr>
          <a:xfrm>
            <a:off x="5960054" y="1350955"/>
            <a:ext cx="2329291" cy="2021039"/>
          </a:xfrm>
          <a:prstGeom prst="rect">
            <a:avLst/>
          </a:prstGeom>
        </p:spPr>
      </p:pic>
      <p:pic>
        <p:nvPicPr>
          <p:cNvPr id="16" name="Picture 15">
            <a:extLst>
              <a:ext uri="{FF2B5EF4-FFF2-40B4-BE49-F238E27FC236}">
                <a16:creationId xmlns:a16="http://schemas.microsoft.com/office/drawing/2014/main" id="{7B071478-CA1A-4560-B0D3-6712BD21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251" y="1104354"/>
            <a:ext cx="493203" cy="493202"/>
          </a:xfrm>
          <a:prstGeom prst="rect">
            <a:avLst/>
          </a:prstGeom>
        </p:spPr>
      </p:pic>
      <p:pic>
        <p:nvPicPr>
          <p:cNvPr id="17" name="Picture 16">
            <a:extLst>
              <a:ext uri="{FF2B5EF4-FFF2-40B4-BE49-F238E27FC236}">
                <a16:creationId xmlns:a16="http://schemas.microsoft.com/office/drawing/2014/main" id="{649B44F7-7BF5-44BC-B067-C02EE6A7F35A}"/>
              </a:ext>
            </a:extLst>
          </p:cNvPr>
          <p:cNvPicPr>
            <a:picLocks noChangeAspect="1"/>
          </p:cNvPicPr>
          <p:nvPr/>
        </p:nvPicPr>
        <p:blipFill>
          <a:blip r:embed="rId4"/>
          <a:stretch>
            <a:fillRect/>
          </a:stretch>
        </p:blipFill>
        <p:spPr>
          <a:xfrm>
            <a:off x="7889815" y="2055217"/>
            <a:ext cx="639782" cy="549017"/>
          </a:xfrm>
          <a:prstGeom prst="rect">
            <a:avLst/>
          </a:prstGeom>
        </p:spPr>
      </p:pic>
      <p:pic>
        <p:nvPicPr>
          <p:cNvPr id="18" name="Picture 5" descr="Picture 5">
            <a:extLst>
              <a:ext uri="{FF2B5EF4-FFF2-40B4-BE49-F238E27FC236}">
                <a16:creationId xmlns:a16="http://schemas.microsoft.com/office/drawing/2014/main" id="{EFA58A5B-84FD-477C-B885-6B926D039F13}"/>
              </a:ext>
            </a:extLst>
          </p:cNvPr>
          <p:cNvPicPr>
            <a:picLocks noChangeAspect="1"/>
          </p:cNvPicPr>
          <p:nvPr/>
        </p:nvPicPr>
        <p:blipFill>
          <a:blip r:embed="rId5"/>
          <a:stretch>
            <a:fillRect/>
          </a:stretch>
        </p:blipFill>
        <p:spPr>
          <a:xfrm>
            <a:off x="5685720" y="2136719"/>
            <a:ext cx="548667" cy="548668"/>
          </a:xfrm>
          <a:prstGeom prst="rect">
            <a:avLst/>
          </a:prstGeom>
          <a:ln w="12700">
            <a:miter lim="400000"/>
          </a:ln>
        </p:spPr>
      </p:pic>
      <p:graphicFrame>
        <p:nvGraphicFramePr>
          <p:cNvPr id="19" name="Diagram 18">
            <a:extLst>
              <a:ext uri="{FF2B5EF4-FFF2-40B4-BE49-F238E27FC236}">
                <a16:creationId xmlns:a16="http://schemas.microsoft.com/office/drawing/2014/main" id="{34E395BD-8C94-494E-9B9F-2A45D11EE485}"/>
              </a:ext>
            </a:extLst>
          </p:cNvPr>
          <p:cNvGraphicFramePr/>
          <p:nvPr>
            <p:extLst/>
          </p:nvPr>
        </p:nvGraphicFramePr>
        <p:xfrm>
          <a:off x="228600" y="1524000"/>
          <a:ext cx="457200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35678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00E8BF-704E-4736-AB61-1FB2E308130A}"/>
              </a:ext>
            </a:extLst>
          </p:cNvPr>
          <p:cNvSpPr>
            <a:spLocks noGrp="1"/>
          </p:cNvSpPr>
          <p:nvPr>
            <p:ph type="title"/>
          </p:nvPr>
        </p:nvSpPr>
        <p:spPr/>
        <p:txBody>
          <a:bodyPr/>
          <a:lstStyle/>
          <a:p>
            <a:r>
              <a:rPr lang="en-US" dirty="0"/>
              <a:t>Inventys QHSE Policy</a:t>
            </a:r>
            <a:endParaRPr lang="en-IN" dirty="0"/>
          </a:p>
        </p:txBody>
      </p:sp>
      <p:sp>
        <p:nvSpPr>
          <p:cNvPr id="9" name="Content Placeholder 8">
            <a:extLst>
              <a:ext uri="{FF2B5EF4-FFF2-40B4-BE49-F238E27FC236}">
                <a16:creationId xmlns:a16="http://schemas.microsoft.com/office/drawing/2014/main" id="{85C7394E-395C-4111-A030-251F4741B90B}"/>
              </a:ext>
            </a:extLst>
          </p:cNvPr>
          <p:cNvSpPr>
            <a:spLocks noGrp="1"/>
          </p:cNvSpPr>
          <p:nvPr>
            <p:ph idx="1"/>
          </p:nvPr>
        </p:nvSpPr>
        <p:spPr/>
        <p:txBody>
          <a:bodyPr>
            <a:normAutofit fontScale="62500" lnSpcReduction="20000"/>
          </a:bodyPr>
          <a:lstStyle/>
          <a:p>
            <a:r>
              <a:rPr lang="en-IN" dirty="0"/>
              <a:t>Safety of a person is the top priority other than any target” is the Quality, Health, Safety and Environment policy of </a:t>
            </a:r>
            <a:r>
              <a:rPr lang="en-IN" dirty="0" err="1"/>
              <a:t>InventyS</a:t>
            </a:r>
            <a:r>
              <a:rPr lang="en-IN" dirty="0"/>
              <a:t> Research Company</a:t>
            </a:r>
          </a:p>
          <a:p>
            <a:endParaRPr lang="en-IN" dirty="0"/>
          </a:p>
          <a:p>
            <a:r>
              <a:rPr lang="en-IN" dirty="0"/>
              <a:t>Inventys believes that due to continual improvement in safe working environment through regular learnings, trainings and practicing Quality, Health, Safety and Environment procedures, all incidents, accidents, and environmental incidents brings to near zero. </a:t>
            </a:r>
          </a:p>
          <a:p>
            <a:endParaRPr lang="en-IN" dirty="0"/>
          </a:p>
          <a:p>
            <a:r>
              <a:rPr lang="en-IN" dirty="0"/>
              <a:t>Inventys is committed to </a:t>
            </a:r>
          </a:p>
          <a:p>
            <a:r>
              <a:rPr lang="en-IN" dirty="0"/>
              <a:t>Carry out all its activities in such a way that it avoids any harm to employees, contractors and to the environment. </a:t>
            </a:r>
          </a:p>
          <a:p>
            <a:r>
              <a:rPr lang="en-IN" dirty="0"/>
              <a:t>Encourage employees and contractors to take care of their occupational health and personal safety. </a:t>
            </a:r>
          </a:p>
          <a:p>
            <a:r>
              <a:rPr lang="en-IN" dirty="0"/>
              <a:t>Enhance continually its environmental practices and performance. </a:t>
            </a:r>
          </a:p>
          <a:p>
            <a:r>
              <a:rPr lang="en-IN" dirty="0"/>
              <a:t>Reduce adverse impact on environment and minimize the risk to the peoples which may arise from its operational activities and transportations. </a:t>
            </a:r>
          </a:p>
          <a:p>
            <a:r>
              <a:rPr lang="en-IN" dirty="0"/>
              <a:t>Manage all energy resources in a responsible way to minimize emissions and reduce waste generation. </a:t>
            </a:r>
          </a:p>
          <a:p>
            <a:r>
              <a:rPr lang="en-IN" dirty="0"/>
              <a:t>Comply all statutory requirements related with Quality, Safety, Health and Environment. </a:t>
            </a:r>
          </a:p>
          <a:p>
            <a:r>
              <a:rPr lang="en-IN" dirty="0"/>
              <a:t>Develop safe working environment through regular learnings, trainings and practicing Quality, Health, Safety and Environment Systems and Procedures among all its employees and contractors. </a:t>
            </a:r>
          </a:p>
          <a:p>
            <a:pPr marL="0" indent="0">
              <a:buNone/>
            </a:pPr>
            <a:endParaRPr lang="en-IN" dirty="0"/>
          </a:p>
        </p:txBody>
      </p:sp>
      <p:sp>
        <p:nvSpPr>
          <p:cNvPr id="5" name="Date Placeholder 4">
            <a:extLst>
              <a:ext uri="{FF2B5EF4-FFF2-40B4-BE49-F238E27FC236}">
                <a16:creationId xmlns:a16="http://schemas.microsoft.com/office/drawing/2014/main" id="{59CA6CC3-47E3-4FA1-B1C3-436C9D93BCD0}"/>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6" name="Footer Placeholder 5">
            <a:extLst>
              <a:ext uri="{FF2B5EF4-FFF2-40B4-BE49-F238E27FC236}">
                <a16:creationId xmlns:a16="http://schemas.microsoft.com/office/drawing/2014/main" id="{087F581D-C146-4E4C-81F6-AC50A04A8F59}"/>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7" name="Slide Number Placeholder 6">
            <a:extLst>
              <a:ext uri="{FF2B5EF4-FFF2-40B4-BE49-F238E27FC236}">
                <a16:creationId xmlns:a16="http://schemas.microsoft.com/office/drawing/2014/main" id="{7B8D6E9D-2DFA-4FEE-BDC3-C0B1C538F4CB}"/>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7</a:t>
            </a:fld>
            <a:endParaRPr lang="en-US" dirty="0">
              <a:solidFill>
                <a:srgbClr val="F79646">
                  <a:lumMod val="75000"/>
                </a:srgbClr>
              </a:solidFill>
            </a:endParaRPr>
          </a:p>
        </p:txBody>
      </p:sp>
    </p:spTree>
    <p:extLst>
      <p:ext uri="{BB962C8B-B14F-4D97-AF65-F5344CB8AC3E}">
        <p14:creationId xmlns:p14="http://schemas.microsoft.com/office/powerpoint/2010/main" val="13817791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78FA-EEBA-4472-9A7B-06887878827F}"/>
              </a:ext>
            </a:extLst>
          </p:cNvPr>
          <p:cNvSpPr>
            <a:spLocks noGrp="1"/>
          </p:cNvSpPr>
          <p:nvPr>
            <p:ph type="title"/>
          </p:nvPr>
        </p:nvSpPr>
        <p:spPr/>
        <p:txBody>
          <a:bodyPr/>
          <a:lstStyle/>
          <a:p>
            <a:r>
              <a:rPr lang="en-US" dirty="0"/>
              <a:t>HSE TEAM PROFILE</a:t>
            </a:r>
            <a:endParaRPr lang="en-IN" dirty="0"/>
          </a:p>
        </p:txBody>
      </p:sp>
      <p:sp>
        <p:nvSpPr>
          <p:cNvPr id="3" name="Content Placeholder 2">
            <a:extLst>
              <a:ext uri="{FF2B5EF4-FFF2-40B4-BE49-F238E27FC236}">
                <a16:creationId xmlns:a16="http://schemas.microsoft.com/office/drawing/2014/main" id="{A0241B48-8E92-43B8-B27B-9FDD2D994D06}"/>
              </a:ext>
            </a:extLst>
          </p:cNvPr>
          <p:cNvSpPr>
            <a:spLocks noGrp="1"/>
          </p:cNvSpPr>
          <p:nvPr>
            <p:ph idx="1"/>
          </p:nvPr>
        </p:nvSpPr>
        <p:spPr/>
        <p:txBody>
          <a:bodyPr/>
          <a:lstStyle/>
          <a:p>
            <a:endParaRPr lang="en-IN" dirty="0"/>
          </a:p>
        </p:txBody>
      </p:sp>
      <p:sp>
        <p:nvSpPr>
          <p:cNvPr id="4" name="Date Placeholder 3">
            <a:extLst>
              <a:ext uri="{FF2B5EF4-FFF2-40B4-BE49-F238E27FC236}">
                <a16:creationId xmlns:a16="http://schemas.microsoft.com/office/drawing/2014/main" id="{051DFE1B-9E1F-437C-B34F-92CFE421788A}"/>
              </a:ext>
            </a:extLst>
          </p:cNvPr>
          <p:cNvSpPr>
            <a:spLocks noGrp="1"/>
          </p:cNvSpPr>
          <p:nvPr>
            <p:ph type="dt" sz="half" idx="10"/>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B932F6B1-9081-42F2-9E3D-BCB336BFA595}"/>
              </a:ext>
            </a:extLst>
          </p:cNvPr>
          <p:cNvSpPr>
            <a:spLocks noGrp="1"/>
          </p:cNvSpPr>
          <p:nvPr>
            <p:ph type="ftr" sz="quarter" idx="11"/>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6407126F-72AD-4A4B-A01D-B93E7896BB6E}"/>
              </a:ext>
            </a:extLst>
          </p:cNvPr>
          <p:cNvSpPr>
            <a:spLocks noGrp="1"/>
          </p:cNvSpPr>
          <p:nvPr>
            <p:ph type="sldNum" sz="quarter" idx="12"/>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8</a:t>
            </a:fld>
            <a:endParaRPr lang="en-US" dirty="0">
              <a:solidFill>
                <a:srgbClr val="F79646">
                  <a:lumMod val="75000"/>
                </a:srgbClr>
              </a:solidFill>
            </a:endParaRPr>
          </a:p>
        </p:txBody>
      </p:sp>
      <p:graphicFrame>
        <p:nvGraphicFramePr>
          <p:cNvPr id="10" name="Content Placeholder 3">
            <a:extLst>
              <a:ext uri="{FF2B5EF4-FFF2-40B4-BE49-F238E27FC236}">
                <a16:creationId xmlns:a16="http://schemas.microsoft.com/office/drawing/2014/main" id="{CDA3E306-B468-4935-A35B-2835EDFACD29}"/>
              </a:ext>
            </a:extLst>
          </p:cNvPr>
          <p:cNvGraphicFramePr>
            <a:graphicFrameLocks/>
          </p:cNvGraphicFramePr>
          <p:nvPr>
            <p:extLst>
              <p:ext uri="{D42A27DB-BD31-4B8C-83A1-F6EECF244321}">
                <p14:modId xmlns:p14="http://schemas.microsoft.com/office/powerpoint/2010/main" val="180887715"/>
              </p:ext>
            </p:extLst>
          </p:nvPr>
        </p:nvGraphicFramePr>
        <p:xfrm>
          <a:off x="346473" y="1628800"/>
          <a:ext cx="9067799" cy="3355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9609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4016CED-CF30-4E73-A4D8-C70CCB72B2EF}"/>
              </a:ext>
            </a:extLst>
          </p:cNvPr>
          <p:cNvSpPr>
            <a:spLocks noGrp="1"/>
          </p:cNvSpPr>
          <p:nvPr>
            <p:ph idx="1"/>
          </p:nvPr>
        </p:nvSpPr>
        <p:spPr/>
        <p:txBody>
          <a:bodyPr>
            <a:normAutofit fontScale="77500" lnSpcReduction="20000"/>
          </a:bodyPr>
          <a:lstStyle/>
          <a:p>
            <a:r>
              <a:rPr lang="en-IN" dirty="0"/>
              <a:t>Hierarchy of HSE Management: </a:t>
            </a:r>
          </a:p>
          <a:p>
            <a:r>
              <a:rPr lang="en-IN" dirty="0"/>
              <a:t>Health:</a:t>
            </a:r>
          </a:p>
          <a:p>
            <a:r>
              <a:rPr lang="en-IN" dirty="0"/>
              <a:t>Dy. General Manager Works</a:t>
            </a:r>
          </a:p>
          <a:p>
            <a:r>
              <a:rPr lang="en-IN" dirty="0"/>
              <a:t>Dy. Manager HR</a:t>
            </a:r>
          </a:p>
          <a:p>
            <a:r>
              <a:rPr lang="en-IN" dirty="0"/>
              <a:t>Officers HR</a:t>
            </a:r>
          </a:p>
          <a:p>
            <a:r>
              <a:rPr lang="en-IN" dirty="0"/>
              <a:t>Safety:</a:t>
            </a:r>
          </a:p>
          <a:p>
            <a:r>
              <a:rPr lang="en-IN" dirty="0"/>
              <a:t>Dy. General Manager Works</a:t>
            </a:r>
          </a:p>
          <a:p>
            <a:r>
              <a:rPr lang="en-IN" dirty="0"/>
              <a:t>Dy. Manager EHS</a:t>
            </a:r>
          </a:p>
          <a:p>
            <a:r>
              <a:rPr lang="en-IN" dirty="0"/>
              <a:t>Safety Officer</a:t>
            </a:r>
          </a:p>
          <a:p>
            <a:r>
              <a:rPr lang="en-IN" dirty="0"/>
              <a:t>Safety Supervisor</a:t>
            </a:r>
          </a:p>
          <a:p>
            <a:r>
              <a:rPr lang="en-IN" dirty="0"/>
              <a:t>Fireman</a:t>
            </a:r>
          </a:p>
          <a:p>
            <a:r>
              <a:rPr lang="en-IN" dirty="0"/>
              <a:t>Environment:</a:t>
            </a:r>
          </a:p>
          <a:p>
            <a:r>
              <a:rPr lang="en-IN" dirty="0"/>
              <a:t>Dy. General Manager Works</a:t>
            </a:r>
          </a:p>
          <a:p>
            <a:r>
              <a:rPr lang="en-IN" dirty="0"/>
              <a:t>Manager Environment</a:t>
            </a:r>
          </a:p>
          <a:p>
            <a:r>
              <a:rPr lang="en-IN" dirty="0"/>
              <a:t>Environment Engineer</a:t>
            </a:r>
          </a:p>
          <a:p>
            <a:r>
              <a:rPr lang="en-IN" dirty="0"/>
              <a:t>Site Supervisor</a:t>
            </a:r>
          </a:p>
          <a:p>
            <a:r>
              <a:rPr lang="en-IN" dirty="0"/>
              <a:t>Operators</a:t>
            </a:r>
          </a:p>
          <a:p>
            <a:endParaRPr lang="en-IN" dirty="0"/>
          </a:p>
        </p:txBody>
      </p:sp>
      <p:sp>
        <p:nvSpPr>
          <p:cNvPr id="9" name="Content Placeholder 8">
            <a:extLst>
              <a:ext uri="{FF2B5EF4-FFF2-40B4-BE49-F238E27FC236}">
                <a16:creationId xmlns:a16="http://schemas.microsoft.com/office/drawing/2014/main" id="{D0DF186B-73C3-48CB-BB40-F5A879E01DA7}"/>
              </a:ext>
            </a:extLst>
          </p:cNvPr>
          <p:cNvSpPr>
            <a:spLocks noGrp="1"/>
          </p:cNvSpPr>
          <p:nvPr>
            <p:ph idx="13"/>
          </p:nvPr>
        </p:nvSpPr>
        <p:spPr>
          <a:xfrm>
            <a:off x="4876800" y="810883"/>
            <a:ext cx="4495800" cy="5410200"/>
          </a:xfrm>
        </p:spPr>
        <p:txBody>
          <a:bodyPr/>
          <a:lstStyle/>
          <a:p>
            <a:r>
              <a:rPr lang="en-IN" dirty="0"/>
              <a:t>Management Level </a:t>
            </a:r>
          </a:p>
          <a:p>
            <a:endParaRPr lang="en-IN" dirty="0"/>
          </a:p>
        </p:txBody>
      </p:sp>
      <p:sp>
        <p:nvSpPr>
          <p:cNvPr id="4" name="Date Placeholder 3">
            <a:extLst>
              <a:ext uri="{FF2B5EF4-FFF2-40B4-BE49-F238E27FC236}">
                <a16:creationId xmlns:a16="http://schemas.microsoft.com/office/drawing/2014/main" id="{0E64F33C-EE73-4627-9B0C-D4EC3C8C2410}"/>
              </a:ext>
            </a:extLst>
          </p:cNvPr>
          <p:cNvSpPr>
            <a:spLocks noGrp="1"/>
          </p:cNvSpPr>
          <p:nvPr>
            <p:ph type="dt" sz="half" idx="14"/>
          </p:nvPr>
        </p:nvSpPr>
        <p:spPr/>
        <p:txBody>
          <a:bodyPr/>
          <a:lstStyle/>
          <a:p>
            <a:pPr algn="ctr" fontAlgn="base">
              <a:spcBef>
                <a:spcPct val="0"/>
              </a:spcBef>
              <a:spcAft>
                <a:spcPct val="0"/>
              </a:spcAft>
            </a:pPr>
            <a:r>
              <a:rPr lang="en-US">
                <a:solidFill>
                  <a:srgbClr val="F79646">
                    <a:lumMod val="75000"/>
                  </a:srgbClr>
                </a:solidFill>
              </a:rPr>
              <a:t>2024</a:t>
            </a:r>
            <a:endParaRPr lang="en-US" dirty="0">
              <a:solidFill>
                <a:srgbClr val="F79646">
                  <a:lumMod val="75000"/>
                </a:srgbClr>
              </a:solidFill>
            </a:endParaRPr>
          </a:p>
        </p:txBody>
      </p:sp>
      <p:sp>
        <p:nvSpPr>
          <p:cNvPr id="5" name="Footer Placeholder 4">
            <a:extLst>
              <a:ext uri="{FF2B5EF4-FFF2-40B4-BE49-F238E27FC236}">
                <a16:creationId xmlns:a16="http://schemas.microsoft.com/office/drawing/2014/main" id="{4EC049AE-3EB6-4D1B-B30C-A065E2291204}"/>
              </a:ext>
            </a:extLst>
          </p:cNvPr>
          <p:cNvSpPr>
            <a:spLocks noGrp="1"/>
          </p:cNvSpPr>
          <p:nvPr>
            <p:ph type="ftr" sz="quarter" idx="15"/>
          </p:nvPr>
        </p:nvSpPr>
        <p:spPr/>
        <p:txBody>
          <a:bodyPr/>
          <a:lstStyle/>
          <a:p>
            <a:pPr fontAlgn="base">
              <a:spcBef>
                <a:spcPct val="0"/>
              </a:spcBef>
              <a:spcAft>
                <a:spcPct val="0"/>
              </a:spcAft>
            </a:pPr>
            <a:r>
              <a:rPr lang="en-US">
                <a:solidFill>
                  <a:srgbClr val="F79646">
                    <a:lumMod val="75000"/>
                  </a:srgbClr>
                </a:solidFill>
              </a:rPr>
              <a:t>COMPANY CONFIDENTIAL</a:t>
            </a:r>
            <a:endParaRPr lang="en-US" dirty="0">
              <a:solidFill>
                <a:srgbClr val="F79646">
                  <a:lumMod val="75000"/>
                </a:srgbClr>
              </a:solidFill>
            </a:endParaRPr>
          </a:p>
        </p:txBody>
      </p:sp>
      <p:sp>
        <p:nvSpPr>
          <p:cNvPr id="6" name="Slide Number Placeholder 5">
            <a:extLst>
              <a:ext uri="{FF2B5EF4-FFF2-40B4-BE49-F238E27FC236}">
                <a16:creationId xmlns:a16="http://schemas.microsoft.com/office/drawing/2014/main" id="{23874FD0-83EE-44BE-AED0-77F5F4C85C0A}"/>
              </a:ext>
            </a:extLst>
          </p:cNvPr>
          <p:cNvSpPr>
            <a:spLocks noGrp="1"/>
          </p:cNvSpPr>
          <p:nvPr>
            <p:ph type="sldNum" sz="quarter" idx="16"/>
          </p:nvPr>
        </p:nvSpPr>
        <p:spPr/>
        <p:txBody>
          <a:bodyPr/>
          <a:lstStyle/>
          <a:p>
            <a:pPr fontAlgn="base">
              <a:spcBef>
                <a:spcPct val="0"/>
              </a:spcBef>
              <a:spcAft>
                <a:spcPct val="0"/>
              </a:spcAft>
            </a:pPr>
            <a:fld id="{D68B18B0-18E5-4EFD-9313-EA08739BD0D8}" type="slidenum">
              <a:rPr lang="en-US" smtClean="0">
                <a:solidFill>
                  <a:srgbClr val="F79646">
                    <a:lumMod val="75000"/>
                  </a:srgbClr>
                </a:solidFill>
              </a:rPr>
              <a:pPr fontAlgn="base">
                <a:spcBef>
                  <a:spcPct val="0"/>
                </a:spcBef>
                <a:spcAft>
                  <a:spcPct val="0"/>
                </a:spcAft>
              </a:pPr>
              <a:t>9</a:t>
            </a:fld>
            <a:endParaRPr lang="en-US" dirty="0">
              <a:solidFill>
                <a:srgbClr val="F79646">
                  <a:lumMod val="75000"/>
                </a:srgbClr>
              </a:solidFill>
            </a:endParaRPr>
          </a:p>
        </p:txBody>
      </p:sp>
      <p:sp>
        <p:nvSpPr>
          <p:cNvPr id="7" name="Title 6">
            <a:extLst>
              <a:ext uri="{FF2B5EF4-FFF2-40B4-BE49-F238E27FC236}">
                <a16:creationId xmlns:a16="http://schemas.microsoft.com/office/drawing/2014/main" id="{5F5ACEE6-20BB-4B99-A088-08A170DA837A}"/>
              </a:ext>
            </a:extLst>
          </p:cNvPr>
          <p:cNvSpPr>
            <a:spLocks noGrp="1"/>
          </p:cNvSpPr>
          <p:nvPr>
            <p:ph type="title"/>
          </p:nvPr>
        </p:nvSpPr>
        <p:spPr/>
        <p:txBody>
          <a:bodyPr/>
          <a:lstStyle/>
          <a:p>
            <a:r>
              <a:rPr lang="en-IN" dirty="0"/>
              <a:t>Role and Responsibilities -</a:t>
            </a:r>
          </a:p>
        </p:txBody>
      </p:sp>
      <p:graphicFrame>
        <p:nvGraphicFramePr>
          <p:cNvPr id="11" name="Diagram 10">
            <a:extLst>
              <a:ext uri="{FF2B5EF4-FFF2-40B4-BE49-F238E27FC236}">
                <a16:creationId xmlns:a16="http://schemas.microsoft.com/office/drawing/2014/main" id="{C37B4DF5-6BD3-4F83-886F-5A29E35494D4}"/>
              </a:ext>
            </a:extLst>
          </p:cNvPr>
          <p:cNvGraphicFramePr/>
          <p:nvPr>
            <p:extLst/>
          </p:nvPr>
        </p:nvGraphicFramePr>
        <p:xfrm>
          <a:off x="5257800" y="1562100"/>
          <a:ext cx="4048664" cy="3665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D390DCB1-E682-4510-8D7D-95846DF65C43}"/>
              </a:ext>
            </a:extLst>
          </p:cNvPr>
          <p:cNvSpPr txBox="1"/>
          <p:nvPr/>
        </p:nvSpPr>
        <p:spPr>
          <a:xfrm rot="17803028">
            <a:off x="4118699" y="3225549"/>
            <a:ext cx="3728095" cy="253916"/>
          </a:xfrm>
          <a:prstGeom prst="rect">
            <a:avLst/>
          </a:prstGeom>
          <a:noFill/>
        </p:spPr>
        <p:txBody>
          <a:bodyPr wrap="square" rtlCol="0">
            <a:spAutoFit/>
          </a:bodyPr>
          <a:lstStyle/>
          <a:p>
            <a:r>
              <a:rPr lang="en-IN" sz="1050" dirty="0"/>
              <a:t>1.Supporting EHS activities programs and site performance</a:t>
            </a:r>
          </a:p>
        </p:txBody>
      </p:sp>
      <p:sp>
        <p:nvSpPr>
          <p:cNvPr id="13" name="TextBox 12">
            <a:extLst>
              <a:ext uri="{FF2B5EF4-FFF2-40B4-BE49-F238E27FC236}">
                <a16:creationId xmlns:a16="http://schemas.microsoft.com/office/drawing/2014/main" id="{CE84E8D5-8A52-4ADE-AEC0-310DAB789F85}"/>
              </a:ext>
            </a:extLst>
          </p:cNvPr>
          <p:cNvSpPr txBox="1"/>
          <p:nvPr/>
        </p:nvSpPr>
        <p:spPr>
          <a:xfrm>
            <a:off x="5257800" y="5239544"/>
            <a:ext cx="3657600" cy="369332"/>
          </a:xfrm>
          <a:prstGeom prst="rect">
            <a:avLst/>
          </a:prstGeom>
          <a:noFill/>
        </p:spPr>
        <p:txBody>
          <a:bodyPr wrap="square" rtlCol="0">
            <a:spAutoFit/>
          </a:bodyPr>
          <a:lstStyle/>
          <a:p>
            <a:r>
              <a:rPr lang="en-IN" sz="900" dirty="0"/>
              <a:t>2. Empowered to identify and correct unsafe condition or behaviours and promptly report other potentially hazardous situations.</a:t>
            </a:r>
          </a:p>
        </p:txBody>
      </p:sp>
    </p:spTree>
    <p:extLst>
      <p:ext uri="{BB962C8B-B14F-4D97-AF65-F5344CB8AC3E}">
        <p14:creationId xmlns:p14="http://schemas.microsoft.com/office/powerpoint/2010/main" val="3987252339"/>
      </p:ext>
    </p:extLst>
  </p:cSld>
  <p:clrMapOvr>
    <a:masterClrMapping/>
  </p:clrMapOvr>
  <p:transition/>
</p:sld>
</file>

<file path=ppt/theme/theme1.xml><?xml version="1.0" encoding="utf-8"?>
<a:theme xmlns:a="http://schemas.openxmlformats.org/drawingml/2006/main" name="InventyS_Multi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L2003">
      <a:majorFont>
        <a:latin typeface="Neuropolitic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L200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L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L200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L200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L20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L20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L20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Template Inventys 2024" id="{6228E2CE-E294-4BB2-8977-206BCA95D2DE}" vid="{83FAAA0C-1F90-44C2-84DE-65A00C7535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Inventys HSE Practices 2024 jam28(2024Mar01v01 cm)</Template>
  <TotalTime>23</TotalTime>
  <Words>1973</Words>
  <Application>Microsoft Office PowerPoint</Application>
  <PresentationFormat>A4 Paper (210x297 mm)</PresentationFormat>
  <Paragraphs>429</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Courier New</vt:lpstr>
      <vt:lpstr>Microsoft Sans Serif</vt:lpstr>
      <vt:lpstr>Neuropolitical</vt:lpstr>
      <vt:lpstr>Tahoma</vt:lpstr>
      <vt:lpstr>Times New Roman</vt:lpstr>
      <vt:lpstr>Verdana</vt:lpstr>
      <vt:lpstr>Wingdings</vt:lpstr>
      <vt:lpstr>InventyS_MultiGroup</vt:lpstr>
      <vt:lpstr>HSE Practices at Inventys</vt:lpstr>
      <vt:lpstr>Outline</vt:lpstr>
      <vt:lpstr>Inventys – Integrated Manufacturing Site 1</vt:lpstr>
      <vt:lpstr>K38 Site Plan</vt:lpstr>
      <vt:lpstr>Certification</vt:lpstr>
      <vt:lpstr>Management System</vt:lpstr>
      <vt:lpstr>Inventys QHSE Policy</vt:lpstr>
      <vt:lpstr>HSE TEAM PROFILE</vt:lpstr>
      <vt:lpstr>Role and Responsibilities -</vt:lpstr>
      <vt:lpstr>Safety Management system</vt:lpstr>
      <vt:lpstr>HSE Management system </vt:lpstr>
      <vt:lpstr>Management Review</vt:lpstr>
      <vt:lpstr>Process safety Management </vt:lpstr>
      <vt:lpstr>Management Commitment</vt:lpstr>
      <vt:lpstr>Management Committee</vt:lpstr>
      <vt:lpstr>Management KPI and Goals</vt:lpstr>
      <vt:lpstr>Management KPI and Goals</vt:lpstr>
    </vt:vector>
  </TitlesOfParts>
  <Company>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 Mairh</dc:creator>
  <cp:lastModifiedBy>Chetan Mairh</cp:lastModifiedBy>
  <cp:revision>5</cp:revision>
  <cp:lastPrinted>2022-10-29T13:39:43Z</cp:lastPrinted>
  <dcterms:created xsi:type="dcterms:W3CDTF">2024-03-01T09:08:19Z</dcterms:created>
  <dcterms:modified xsi:type="dcterms:W3CDTF">2024-03-01T09:38:03Z</dcterms:modified>
</cp:coreProperties>
</file>