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97" r:id="rId4"/>
    <p:sldId id="257" r:id="rId5"/>
    <p:sldId id="260" r:id="rId6"/>
    <p:sldId id="261" r:id="rId7"/>
    <p:sldId id="258" r:id="rId8"/>
    <p:sldId id="298" r:id="rId9"/>
  </p:sldIdLst>
  <p:sldSz cx="9906000" cy="6858000" type="A4"/>
  <p:notesSz cx="10018713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493" userDrawn="1">
          <p15:clr>
            <a:srgbClr val="A4A3A4"/>
          </p15:clr>
        </p15:guide>
        <p15:guide id="2" pos="4581" userDrawn="1">
          <p15:clr>
            <a:srgbClr val="A4A3A4"/>
          </p15:clr>
        </p15:guide>
        <p15:guide id="3" pos="4609" userDrawn="1">
          <p15:clr>
            <a:srgbClr val="A4A3A4"/>
          </p15:clr>
        </p15:guide>
        <p15:guide id="4" orient="horz" pos="1508" userDrawn="1">
          <p15:clr>
            <a:srgbClr val="A4A3A4"/>
          </p15:clr>
        </p15:guide>
        <p15:guide id="5" pos="4608" userDrawn="1">
          <p15:clr>
            <a:srgbClr val="A4A3A4"/>
          </p15:clr>
        </p15:guide>
        <p15:guide id="6" pos="4631" userDrawn="1">
          <p15:clr>
            <a:srgbClr val="A4A3A4"/>
          </p15:clr>
        </p15:guide>
        <p15:guide id="7" orient="horz" pos="2150" userDrawn="1">
          <p15:clr>
            <a:srgbClr val="A4A3A4"/>
          </p15:clr>
        </p15:guide>
        <p15:guide id="8" orient="horz" pos="2171" userDrawn="1">
          <p15:clr>
            <a:srgbClr val="A4A3A4"/>
          </p15:clr>
        </p15:guide>
        <p15:guide id="9" pos="3120" userDrawn="1">
          <p15:clr>
            <a:srgbClr val="A4A3A4"/>
          </p15:clr>
        </p15:guide>
        <p15:guide id="10" pos="3142" userDrawn="1">
          <p15:clr>
            <a:srgbClr val="A4A3A4"/>
          </p15:clr>
        </p15:guide>
        <p15:guide id="11" pos="3139" userDrawn="1">
          <p15:clr>
            <a:srgbClr val="A4A3A4"/>
          </p15:clr>
        </p15:guide>
        <p15:guide id="12" pos="3156" userDrawn="1">
          <p15:clr>
            <a:srgbClr val="A4A3A4"/>
          </p15:clr>
        </p15:guide>
        <p15:guide id="13" orient="horz" pos="1674" userDrawn="1">
          <p15:clr>
            <a:srgbClr val="A4A3A4"/>
          </p15:clr>
        </p15:guide>
        <p15:guide id="14" orient="horz" pos="1688" userDrawn="1">
          <p15:clr>
            <a:srgbClr val="A4A3A4"/>
          </p15:clr>
        </p15:guide>
        <p15:guide id="15" orient="horz" pos="2409" userDrawn="1">
          <p15:clr>
            <a:srgbClr val="A4A3A4"/>
          </p15:clr>
        </p15:guide>
        <p15:guide id="16" orient="horz" pos="2432" userDrawn="1">
          <p15:clr>
            <a:srgbClr val="A4A3A4"/>
          </p15:clr>
        </p15:guide>
        <p15:guide id="17" pos="11150" userDrawn="1">
          <p15:clr>
            <a:srgbClr val="A4A3A4"/>
          </p15:clr>
        </p15:guide>
        <p15:guide id="18" pos="11208" userDrawn="1">
          <p15:clr>
            <a:srgbClr val="A4A3A4"/>
          </p15:clr>
        </p15:guide>
        <p15:guide id="19" pos="11207" userDrawn="1">
          <p15:clr>
            <a:srgbClr val="A4A3A4"/>
          </p15:clr>
        </p15:guide>
        <p15:guide id="20" pos="11267" userDrawn="1">
          <p15:clr>
            <a:srgbClr val="A4A3A4"/>
          </p15:clr>
        </p15:guide>
        <p15:guide id="21" pos="7594" userDrawn="1">
          <p15:clr>
            <a:srgbClr val="A4A3A4"/>
          </p15:clr>
        </p15:guide>
        <p15:guide id="22" pos="7638" userDrawn="1">
          <p15:clr>
            <a:srgbClr val="A4A3A4"/>
          </p15:clr>
        </p15:guide>
        <p15:guide id="23" pos="7633" userDrawn="1">
          <p15:clr>
            <a:srgbClr val="A4A3A4"/>
          </p15:clr>
        </p15:guide>
        <p15:guide id="24" pos="7677" userDrawn="1">
          <p15:clr>
            <a:srgbClr val="A4A3A4"/>
          </p15:clr>
        </p15:guide>
        <p15:guide id="25" orient="horz" pos="1334" userDrawn="1">
          <p15:clr>
            <a:srgbClr val="A4A3A4"/>
          </p15:clr>
        </p15:guide>
        <p15:guide id="26" orient="horz" pos="1346" userDrawn="1">
          <p15:clr>
            <a:srgbClr val="A4A3A4"/>
          </p15:clr>
        </p15:guide>
        <p15:guide id="27" orient="horz" pos="1919" userDrawn="1">
          <p15:clr>
            <a:srgbClr val="A4A3A4"/>
          </p15:clr>
        </p15:guide>
        <p15:guide id="28" orient="horz" pos="1935" userDrawn="1">
          <p15:clr>
            <a:srgbClr val="A4A3A4"/>
          </p15:clr>
        </p15:guide>
        <p15:guide id="29" orient="horz" pos="2171" userDrawn="1">
          <p15:clr>
            <a:srgbClr val="A4A3A4"/>
          </p15:clr>
        </p15:guide>
        <p15:guide id="30" pos="1883" userDrawn="1">
          <p15:clr>
            <a:srgbClr val="A4A3A4"/>
          </p15:clr>
        </p15:guide>
        <p15:guide id="31" pos="1894" userDrawn="1">
          <p15:clr>
            <a:srgbClr val="A4A3A4"/>
          </p15:clr>
        </p15:guide>
        <p15:guide id="32" pos="1904" userDrawn="1">
          <p15:clr>
            <a:srgbClr val="A4A3A4"/>
          </p15:clr>
        </p15:guide>
        <p15:guide id="33" pos="1283" userDrawn="1">
          <p15:clr>
            <a:srgbClr val="A4A3A4"/>
          </p15:clr>
        </p15:guide>
        <p15:guide id="34" pos="1290" userDrawn="1">
          <p15:clr>
            <a:srgbClr val="A4A3A4"/>
          </p15:clr>
        </p15:guide>
        <p15:guide id="35" pos="1288" userDrawn="1">
          <p15:clr>
            <a:srgbClr val="A4A3A4"/>
          </p15:clr>
        </p15:guide>
        <p15:guide id="36" pos="129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. Johannes Lubosch" initials="DJ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535"/>
    <a:srgbClr val="0066FF"/>
    <a:srgbClr val="FFFFCC"/>
    <a:srgbClr val="99FFCC"/>
    <a:srgbClr val="006600"/>
    <a:srgbClr val="0033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3047" autoAdjust="0"/>
  </p:normalViewPr>
  <p:slideViewPr>
    <p:cSldViewPr>
      <p:cViewPr varScale="1">
        <p:scale>
          <a:sx n="153" d="100"/>
          <a:sy n="153" d="100"/>
        </p:scale>
        <p:origin x="1686" y="13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5172" y="40"/>
      </p:cViewPr>
      <p:guideLst>
        <p:guide orient="horz" pos="1493"/>
        <p:guide pos="4581"/>
        <p:guide pos="4609"/>
        <p:guide orient="horz" pos="1508"/>
        <p:guide pos="4608"/>
        <p:guide pos="4631"/>
        <p:guide orient="horz" pos="2150"/>
        <p:guide orient="horz" pos="2171"/>
        <p:guide pos="3120"/>
        <p:guide pos="3142"/>
        <p:guide pos="3139"/>
        <p:guide pos="3156"/>
        <p:guide orient="horz" pos="1674"/>
        <p:guide orient="horz" pos="1688"/>
        <p:guide orient="horz" pos="2409"/>
        <p:guide orient="horz" pos="2432"/>
        <p:guide pos="11150"/>
        <p:guide pos="11208"/>
        <p:guide pos="11207"/>
        <p:guide pos="11267"/>
        <p:guide pos="7594"/>
        <p:guide pos="7638"/>
        <p:guide pos="7633"/>
        <p:guide pos="7677"/>
        <p:guide orient="horz" pos="1334"/>
        <p:guide orient="horz" pos="1346"/>
        <p:guide orient="horz" pos="1919"/>
        <p:guide orient="horz" pos="1935"/>
        <p:guide orient="horz" pos="2171"/>
        <p:guide pos="1883"/>
        <p:guide pos="1894"/>
        <p:guide pos="1904"/>
        <p:guide pos="1283"/>
        <p:guide pos="1290"/>
        <p:guide pos="1288"/>
        <p:guide pos="129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A3E1C6-541E-4DCE-BBE2-F1E28B119117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3DB63AE-23FD-4C46-9E63-982AB88EBE11}">
      <dgm:prSet phldrT="[Text]"/>
      <dgm:spPr/>
      <dgm:t>
        <a:bodyPr/>
        <a:lstStyle/>
        <a:p>
          <a:r>
            <a:rPr lang="en-US" b="1" dirty="0"/>
            <a:t>Hazards Identification </a:t>
          </a:r>
          <a:endParaRPr lang="en-IN" b="1" dirty="0"/>
        </a:p>
      </dgm:t>
    </dgm:pt>
    <dgm:pt modelId="{EBBC64A0-6FEE-4AF1-9651-7996369CDD88}" type="parTrans" cxnId="{AE9C34EA-98A6-4489-A809-FB82D6473525}">
      <dgm:prSet/>
      <dgm:spPr/>
      <dgm:t>
        <a:bodyPr/>
        <a:lstStyle/>
        <a:p>
          <a:endParaRPr lang="en-IN"/>
        </a:p>
      </dgm:t>
    </dgm:pt>
    <dgm:pt modelId="{E7115E50-868E-43C7-A4B3-40BACD7ADAE8}" type="sibTrans" cxnId="{AE9C34EA-98A6-4489-A809-FB82D6473525}">
      <dgm:prSet/>
      <dgm:spPr/>
      <dgm:t>
        <a:bodyPr/>
        <a:lstStyle/>
        <a:p>
          <a:endParaRPr lang="en-IN"/>
        </a:p>
      </dgm:t>
    </dgm:pt>
    <dgm:pt modelId="{6CF10C45-7EF0-4BD8-AA48-D461A8FB147B}">
      <dgm:prSet phldrT="[Text]"/>
      <dgm:spPr/>
      <dgm:t>
        <a:bodyPr/>
        <a:lstStyle/>
        <a:p>
          <a:r>
            <a:rPr lang="en-US" dirty="0"/>
            <a:t>Literature</a:t>
          </a:r>
          <a:endParaRPr lang="en-IN" dirty="0"/>
        </a:p>
      </dgm:t>
    </dgm:pt>
    <dgm:pt modelId="{1569AC5E-026F-42C6-ABCB-FC5335EB9F26}" type="parTrans" cxnId="{8A200218-2DB9-4828-94E3-9D5CAFB550EA}">
      <dgm:prSet/>
      <dgm:spPr/>
      <dgm:t>
        <a:bodyPr/>
        <a:lstStyle/>
        <a:p>
          <a:endParaRPr lang="en-IN"/>
        </a:p>
      </dgm:t>
    </dgm:pt>
    <dgm:pt modelId="{DD2F0CCC-34CE-4816-93BE-85938D344AF7}" type="sibTrans" cxnId="{8A200218-2DB9-4828-94E3-9D5CAFB550EA}">
      <dgm:prSet/>
      <dgm:spPr/>
      <dgm:t>
        <a:bodyPr/>
        <a:lstStyle/>
        <a:p>
          <a:endParaRPr lang="en-IN"/>
        </a:p>
      </dgm:t>
    </dgm:pt>
    <dgm:pt modelId="{04023C6D-6016-4A5B-BF65-29F2252FF799}">
      <dgm:prSet phldrT="[Text]"/>
      <dgm:spPr/>
      <dgm:t>
        <a:bodyPr/>
        <a:lstStyle/>
        <a:p>
          <a:r>
            <a:rPr lang="en-US" b="1" dirty="0"/>
            <a:t>Hazard Characterization </a:t>
          </a:r>
          <a:endParaRPr lang="en-IN" b="1" dirty="0"/>
        </a:p>
      </dgm:t>
    </dgm:pt>
    <dgm:pt modelId="{B5A9AC55-53EC-468C-BDC8-A671BAF37994}" type="parTrans" cxnId="{E695CB0C-55C2-45A7-96B7-36EF1E433333}">
      <dgm:prSet/>
      <dgm:spPr/>
      <dgm:t>
        <a:bodyPr/>
        <a:lstStyle/>
        <a:p>
          <a:endParaRPr lang="en-IN"/>
        </a:p>
      </dgm:t>
    </dgm:pt>
    <dgm:pt modelId="{6C903180-B462-4F3D-AD2B-7D9B6A487056}" type="sibTrans" cxnId="{E695CB0C-55C2-45A7-96B7-36EF1E433333}">
      <dgm:prSet/>
      <dgm:spPr/>
      <dgm:t>
        <a:bodyPr/>
        <a:lstStyle/>
        <a:p>
          <a:endParaRPr lang="en-IN"/>
        </a:p>
      </dgm:t>
    </dgm:pt>
    <dgm:pt modelId="{30BE76DE-CA8D-4F50-BE8B-AF3DEFEA2CED}">
      <dgm:prSet phldrT="[Text]"/>
      <dgm:spPr/>
      <dgm:t>
        <a:bodyPr/>
        <a:lstStyle/>
        <a:p>
          <a:r>
            <a:rPr lang="en-US" dirty="0"/>
            <a:t>Screening + Process Sensitivity Experiments</a:t>
          </a:r>
          <a:endParaRPr lang="en-IN" dirty="0"/>
        </a:p>
      </dgm:t>
    </dgm:pt>
    <dgm:pt modelId="{CF954FA2-1052-4F05-8554-6596AA3E1F93}" type="parTrans" cxnId="{8C6143CE-ACDD-4F48-8230-74A21DD3B8BF}">
      <dgm:prSet/>
      <dgm:spPr/>
      <dgm:t>
        <a:bodyPr/>
        <a:lstStyle/>
        <a:p>
          <a:endParaRPr lang="en-IN"/>
        </a:p>
      </dgm:t>
    </dgm:pt>
    <dgm:pt modelId="{ADCADB16-FD26-47FA-A89D-47063080E030}" type="sibTrans" cxnId="{8C6143CE-ACDD-4F48-8230-74A21DD3B8BF}">
      <dgm:prSet/>
      <dgm:spPr/>
      <dgm:t>
        <a:bodyPr/>
        <a:lstStyle/>
        <a:p>
          <a:endParaRPr lang="en-IN"/>
        </a:p>
      </dgm:t>
    </dgm:pt>
    <dgm:pt modelId="{AF308D09-F6BE-4670-9981-9F34F9059405}">
      <dgm:prSet phldrT="[Text]"/>
      <dgm:spPr/>
      <dgm:t>
        <a:bodyPr/>
        <a:lstStyle/>
        <a:p>
          <a:r>
            <a:rPr lang="en-US" b="1" dirty="0"/>
            <a:t>Process Safety Analysis </a:t>
          </a:r>
          <a:endParaRPr lang="en-IN" b="1" dirty="0"/>
        </a:p>
      </dgm:t>
    </dgm:pt>
    <dgm:pt modelId="{E630D412-5047-41EC-8664-17600BBBDF51}" type="parTrans" cxnId="{F3279D7C-1BD1-4B4D-AE3D-E71BDEF4D3CE}">
      <dgm:prSet/>
      <dgm:spPr/>
      <dgm:t>
        <a:bodyPr/>
        <a:lstStyle/>
        <a:p>
          <a:endParaRPr lang="en-IN"/>
        </a:p>
      </dgm:t>
    </dgm:pt>
    <dgm:pt modelId="{A4E428C1-E779-46B7-8B6F-6513F186B494}" type="sibTrans" cxnId="{F3279D7C-1BD1-4B4D-AE3D-E71BDEF4D3CE}">
      <dgm:prSet/>
      <dgm:spPr/>
      <dgm:t>
        <a:bodyPr/>
        <a:lstStyle/>
        <a:p>
          <a:endParaRPr lang="en-IN"/>
        </a:p>
      </dgm:t>
    </dgm:pt>
    <dgm:pt modelId="{E4800DC5-CF17-4C75-A6B4-71CD8F934C79}">
      <dgm:prSet phldrT="[Text]"/>
      <dgm:spPr/>
      <dgm:t>
        <a:bodyPr/>
        <a:lstStyle/>
        <a:p>
          <a:r>
            <a:rPr lang="en-US" dirty="0"/>
            <a:t>Identify Onset Temperatures [RM, INT, FG, RXN,WASTE]</a:t>
          </a:r>
          <a:endParaRPr lang="en-IN" dirty="0"/>
        </a:p>
      </dgm:t>
    </dgm:pt>
    <dgm:pt modelId="{2FD0072E-55CF-4C7E-9894-367F33B5A35D}" type="parTrans" cxnId="{19363C30-8E56-4D52-9B9B-47195A27619B}">
      <dgm:prSet/>
      <dgm:spPr/>
      <dgm:t>
        <a:bodyPr/>
        <a:lstStyle/>
        <a:p>
          <a:endParaRPr lang="en-IN"/>
        </a:p>
      </dgm:t>
    </dgm:pt>
    <dgm:pt modelId="{25010928-E76D-4638-88CF-9511413FDBFB}" type="sibTrans" cxnId="{19363C30-8E56-4D52-9B9B-47195A27619B}">
      <dgm:prSet/>
      <dgm:spPr/>
      <dgm:t>
        <a:bodyPr/>
        <a:lstStyle/>
        <a:p>
          <a:endParaRPr lang="en-IN"/>
        </a:p>
      </dgm:t>
    </dgm:pt>
    <dgm:pt modelId="{475FE4F1-5EAB-4C20-BD82-A33241F9C965}">
      <dgm:prSet phldrT="[Text]"/>
      <dgm:spPr/>
      <dgm:t>
        <a:bodyPr/>
        <a:lstStyle/>
        <a:p>
          <a:r>
            <a:rPr lang="en-US" dirty="0"/>
            <a:t>MSDS</a:t>
          </a:r>
          <a:endParaRPr lang="en-IN" dirty="0"/>
        </a:p>
      </dgm:t>
    </dgm:pt>
    <dgm:pt modelId="{EE5EA7E3-A93D-4ECA-930B-92C8BEAD19F8}" type="parTrans" cxnId="{91169FE4-3B81-47EE-9407-0CF0C4BEC29D}">
      <dgm:prSet/>
      <dgm:spPr/>
      <dgm:t>
        <a:bodyPr/>
        <a:lstStyle/>
        <a:p>
          <a:endParaRPr lang="en-IN"/>
        </a:p>
      </dgm:t>
    </dgm:pt>
    <dgm:pt modelId="{2E4C6BC0-CADE-4820-B773-B12B6F55738A}" type="sibTrans" cxnId="{91169FE4-3B81-47EE-9407-0CF0C4BEC29D}">
      <dgm:prSet/>
      <dgm:spPr/>
      <dgm:t>
        <a:bodyPr/>
        <a:lstStyle/>
        <a:p>
          <a:endParaRPr lang="en-IN"/>
        </a:p>
      </dgm:t>
    </dgm:pt>
    <dgm:pt modelId="{A8608CC6-5A7F-4CB2-A95D-07EC88638399}">
      <dgm:prSet phldrT="[Text]"/>
      <dgm:spPr/>
      <dgm:t>
        <a:bodyPr/>
        <a:lstStyle/>
        <a:p>
          <a:r>
            <a:rPr lang="en-US" dirty="0"/>
            <a:t>Exploratory Screening Experiments</a:t>
          </a:r>
          <a:endParaRPr lang="en-IN" dirty="0"/>
        </a:p>
      </dgm:t>
    </dgm:pt>
    <dgm:pt modelId="{464F5AD0-52C6-4B1D-AE66-F1E4B94EF149}" type="parTrans" cxnId="{A2BB2126-C61E-41E4-8A9E-BC9224807B2D}">
      <dgm:prSet/>
      <dgm:spPr/>
      <dgm:t>
        <a:bodyPr/>
        <a:lstStyle/>
        <a:p>
          <a:endParaRPr lang="en-IN"/>
        </a:p>
      </dgm:t>
    </dgm:pt>
    <dgm:pt modelId="{788809A4-2EC4-4DF8-9B29-3930964C5EBB}" type="sibTrans" cxnId="{A2BB2126-C61E-41E4-8A9E-BC9224807B2D}">
      <dgm:prSet/>
      <dgm:spPr/>
      <dgm:t>
        <a:bodyPr/>
        <a:lstStyle/>
        <a:p>
          <a:endParaRPr lang="en-IN"/>
        </a:p>
      </dgm:t>
    </dgm:pt>
    <dgm:pt modelId="{670F94AF-3B75-449B-8F42-8348068229C4}">
      <dgm:prSet phldrT="[Text]"/>
      <dgm:spPr/>
      <dgm:t>
        <a:bodyPr/>
        <a:lstStyle/>
        <a:p>
          <a:r>
            <a:rPr lang="en-US" dirty="0"/>
            <a:t>Thermal Stability Analysis (DSC/TSU) [RM, INT, FG]</a:t>
          </a:r>
          <a:endParaRPr lang="en-IN" dirty="0"/>
        </a:p>
      </dgm:t>
    </dgm:pt>
    <dgm:pt modelId="{C6B3CA3C-B538-4AF4-8D3A-E068CE4B7595}" type="parTrans" cxnId="{8E13AF56-7FAB-4D7D-AF88-6ADCE6DCC4A1}">
      <dgm:prSet/>
      <dgm:spPr/>
      <dgm:t>
        <a:bodyPr/>
        <a:lstStyle/>
        <a:p>
          <a:endParaRPr lang="en-IN"/>
        </a:p>
      </dgm:t>
    </dgm:pt>
    <dgm:pt modelId="{B6AE02C4-984B-4C0B-AEDB-2455733119F6}" type="sibTrans" cxnId="{8E13AF56-7FAB-4D7D-AF88-6ADCE6DCC4A1}">
      <dgm:prSet/>
      <dgm:spPr/>
      <dgm:t>
        <a:bodyPr/>
        <a:lstStyle/>
        <a:p>
          <a:endParaRPr lang="en-IN"/>
        </a:p>
      </dgm:t>
    </dgm:pt>
    <dgm:pt modelId="{1DA80C46-F876-4A28-80E8-57B9DF1A6627}">
      <dgm:prSet phldrT="[Text]"/>
      <dgm:spPr/>
      <dgm:t>
        <a:bodyPr/>
        <a:lstStyle/>
        <a:p>
          <a:r>
            <a:rPr lang="en-US" dirty="0"/>
            <a:t>Specific Heat Estimation</a:t>
          </a:r>
          <a:endParaRPr lang="en-IN" dirty="0"/>
        </a:p>
      </dgm:t>
    </dgm:pt>
    <dgm:pt modelId="{2ACEF2A5-2E39-42D3-9928-2F1721A221F5}" type="parTrans" cxnId="{71F38534-C864-4B67-AB1F-8F657A12C419}">
      <dgm:prSet/>
      <dgm:spPr/>
      <dgm:t>
        <a:bodyPr/>
        <a:lstStyle/>
        <a:p>
          <a:endParaRPr lang="en-IN"/>
        </a:p>
      </dgm:t>
    </dgm:pt>
    <dgm:pt modelId="{E06D9E86-91D3-437D-ADDD-E6E803DA6D6C}" type="sibTrans" cxnId="{71F38534-C864-4B67-AB1F-8F657A12C419}">
      <dgm:prSet/>
      <dgm:spPr/>
      <dgm:t>
        <a:bodyPr/>
        <a:lstStyle/>
        <a:p>
          <a:endParaRPr lang="en-IN"/>
        </a:p>
      </dgm:t>
    </dgm:pt>
    <dgm:pt modelId="{7C76189B-79A3-461E-90AF-D9426516547F}">
      <dgm:prSet phldrT="[Text]"/>
      <dgm:spPr/>
      <dgm:t>
        <a:bodyPr/>
        <a:lstStyle/>
        <a:p>
          <a:r>
            <a:rPr lang="en-US" dirty="0"/>
            <a:t>Reaction Heat Estimation (Calorimetry vs. Analog Calculation)</a:t>
          </a:r>
          <a:endParaRPr lang="en-IN" dirty="0"/>
        </a:p>
      </dgm:t>
    </dgm:pt>
    <dgm:pt modelId="{B7FA081C-1CE7-4D05-8E93-44249588515C}" type="parTrans" cxnId="{1CCA8905-617A-4A62-8841-4F1794DEB278}">
      <dgm:prSet/>
      <dgm:spPr/>
      <dgm:t>
        <a:bodyPr/>
        <a:lstStyle/>
        <a:p>
          <a:endParaRPr lang="en-IN"/>
        </a:p>
      </dgm:t>
    </dgm:pt>
    <dgm:pt modelId="{9C6D28B7-0A75-4ECE-AB5A-19C57AF857FE}" type="sibTrans" cxnId="{1CCA8905-617A-4A62-8841-4F1794DEB278}">
      <dgm:prSet/>
      <dgm:spPr/>
      <dgm:t>
        <a:bodyPr/>
        <a:lstStyle/>
        <a:p>
          <a:endParaRPr lang="en-IN"/>
        </a:p>
      </dgm:t>
    </dgm:pt>
    <dgm:pt modelId="{6477271E-FB5D-4CEB-981E-86099BED57D6}">
      <dgm:prSet phldrT="[Text]"/>
      <dgm:spPr/>
      <dgm:t>
        <a:bodyPr/>
        <a:lstStyle/>
        <a:p>
          <a:r>
            <a:rPr lang="en-US" dirty="0"/>
            <a:t>Side/Decomposition Chemistry Evaluation</a:t>
          </a:r>
          <a:endParaRPr lang="en-IN" dirty="0"/>
        </a:p>
      </dgm:t>
    </dgm:pt>
    <dgm:pt modelId="{3612213F-0DBA-4C1C-BD7B-AF781B98ADF2}" type="parTrans" cxnId="{92355E03-E920-46F8-933B-967DB4A92E72}">
      <dgm:prSet/>
      <dgm:spPr/>
      <dgm:t>
        <a:bodyPr/>
        <a:lstStyle/>
        <a:p>
          <a:endParaRPr lang="en-IN"/>
        </a:p>
      </dgm:t>
    </dgm:pt>
    <dgm:pt modelId="{5EE6FFC4-CC1C-48EF-8AD0-6749D5F6B939}" type="sibTrans" cxnId="{92355E03-E920-46F8-933B-967DB4A92E72}">
      <dgm:prSet/>
      <dgm:spPr/>
      <dgm:t>
        <a:bodyPr/>
        <a:lstStyle/>
        <a:p>
          <a:endParaRPr lang="en-IN"/>
        </a:p>
      </dgm:t>
    </dgm:pt>
    <dgm:pt modelId="{4DC12344-A9C8-401C-BC12-00E5117E92A4}">
      <dgm:prSet phldrT="[Text]"/>
      <dgm:spPr/>
      <dgm:t>
        <a:bodyPr/>
        <a:lstStyle/>
        <a:p>
          <a:r>
            <a:rPr lang="en-US" dirty="0"/>
            <a:t>Evaluation of MTSR, Onset Temperatures </a:t>
          </a:r>
          <a:r>
            <a:rPr lang="en-US" baseline="0" dirty="0"/>
            <a:t>vs. MTT</a:t>
          </a:r>
          <a:endParaRPr lang="en-IN" dirty="0"/>
        </a:p>
      </dgm:t>
    </dgm:pt>
    <dgm:pt modelId="{5317729C-F9A9-4E88-868F-E0ACC148A16A}" type="parTrans" cxnId="{829F1FF7-9C38-4C1F-829B-C351A63025DD}">
      <dgm:prSet/>
      <dgm:spPr/>
      <dgm:t>
        <a:bodyPr/>
        <a:lstStyle/>
        <a:p>
          <a:endParaRPr lang="en-IN"/>
        </a:p>
      </dgm:t>
    </dgm:pt>
    <dgm:pt modelId="{3F55ECD9-A0AA-4C2D-8F77-C51DDDEF7585}" type="sibTrans" cxnId="{829F1FF7-9C38-4C1F-829B-C351A63025DD}">
      <dgm:prSet/>
      <dgm:spPr/>
      <dgm:t>
        <a:bodyPr/>
        <a:lstStyle/>
        <a:p>
          <a:endParaRPr lang="en-IN"/>
        </a:p>
      </dgm:t>
    </dgm:pt>
    <dgm:pt modelId="{E9BA6E1F-E0D8-49EE-8E87-89C52209B83B}">
      <dgm:prSet phldrT="[Text]"/>
      <dgm:spPr/>
      <dgm:t>
        <a:bodyPr/>
        <a:lstStyle/>
        <a:p>
          <a:r>
            <a:rPr lang="en-US" dirty="0"/>
            <a:t>Rate, Profile of Temperature and Pressure Increase</a:t>
          </a:r>
          <a:endParaRPr lang="en-IN" dirty="0"/>
        </a:p>
      </dgm:t>
    </dgm:pt>
    <dgm:pt modelId="{05BE90F3-840F-49A8-AF16-006CCD5E3D9A}" type="parTrans" cxnId="{18FAB76C-11B0-4F81-A048-4BFDDAF1C4D2}">
      <dgm:prSet/>
      <dgm:spPr/>
      <dgm:t>
        <a:bodyPr/>
        <a:lstStyle/>
        <a:p>
          <a:endParaRPr lang="en-IN"/>
        </a:p>
      </dgm:t>
    </dgm:pt>
    <dgm:pt modelId="{135F2827-F443-4CFB-9FA8-62B39F0B5031}" type="sibTrans" cxnId="{18FAB76C-11B0-4F81-A048-4BFDDAF1C4D2}">
      <dgm:prSet/>
      <dgm:spPr/>
      <dgm:t>
        <a:bodyPr/>
        <a:lstStyle/>
        <a:p>
          <a:endParaRPr lang="en-IN"/>
        </a:p>
      </dgm:t>
    </dgm:pt>
    <dgm:pt modelId="{B82D3086-8DBD-45EC-88F3-94C604AA68AB}">
      <dgm:prSet/>
      <dgm:spPr/>
      <dgm:t>
        <a:bodyPr/>
        <a:lstStyle/>
        <a:p>
          <a:r>
            <a:rPr lang="en-US" b="1" dirty="0"/>
            <a:t>Hazard Addressal (Safety Measures)</a:t>
          </a:r>
          <a:endParaRPr lang="en-IN" b="1" dirty="0"/>
        </a:p>
      </dgm:t>
    </dgm:pt>
    <dgm:pt modelId="{FC321620-2287-44C5-BD53-267AFD85E3D1}" type="parTrans" cxnId="{3901C6D1-886A-44E0-B862-C47EF392291C}">
      <dgm:prSet/>
      <dgm:spPr/>
      <dgm:t>
        <a:bodyPr/>
        <a:lstStyle/>
        <a:p>
          <a:endParaRPr lang="en-IN"/>
        </a:p>
      </dgm:t>
    </dgm:pt>
    <dgm:pt modelId="{692DA3E0-9C7B-4F30-956C-CA38A7FE39D0}" type="sibTrans" cxnId="{3901C6D1-886A-44E0-B862-C47EF392291C}">
      <dgm:prSet/>
      <dgm:spPr/>
      <dgm:t>
        <a:bodyPr/>
        <a:lstStyle/>
        <a:p>
          <a:endParaRPr lang="en-IN"/>
        </a:p>
      </dgm:t>
    </dgm:pt>
    <dgm:pt modelId="{C46D23E3-4416-4791-B665-D029DA74F11C}">
      <dgm:prSet/>
      <dgm:spPr/>
      <dgm:t>
        <a:bodyPr/>
        <a:lstStyle/>
        <a:p>
          <a:r>
            <a:rPr lang="en-US" dirty="0"/>
            <a:t>Optimize and Set Process Parameters (T, P, Order Addition, Conc., Solvent etc.)</a:t>
          </a:r>
          <a:endParaRPr lang="en-IN" dirty="0"/>
        </a:p>
      </dgm:t>
    </dgm:pt>
    <dgm:pt modelId="{7CC55D34-B1C4-410B-952F-70CBE6332DCA}" type="parTrans" cxnId="{6C484693-2433-4048-8C40-74AB69CC4FB4}">
      <dgm:prSet/>
      <dgm:spPr/>
      <dgm:t>
        <a:bodyPr/>
        <a:lstStyle/>
        <a:p>
          <a:endParaRPr lang="en-IN"/>
        </a:p>
      </dgm:t>
    </dgm:pt>
    <dgm:pt modelId="{558D0675-154F-46B9-8CE7-FEE212407AB9}" type="sibTrans" cxnId="{6C484693-2433-4048-8C40-74AB69CC4FB4}">
      <dgm:prSet/>
      <dgm:spPr/>
      <dgm:t>
        <a:bodyPr/>
        <a:lstStyle/>
        <a:p>
          <a:endParaRPr lang="en-IN"/>
        </a:p>
      </dgm:t>
    </dgm:pt>
    <dgm:pt modelId="{01B9D26F-B2E7-4845-9E3C-966930DE6926}">
      <dgm:prSet/>
      <dgm:spPr/>
      <dgm:t>
        <a:bodyPr/>
        <a:lstStyle/>
        <a:p>
          <a:r>
            <a:rPr lang="en-US" dirty="0"/>
            <a:t>Automation and Safety Interlocks</a:t>
          </a:r>
          <a:endParaRPr lang="en-IN" dirty="0"/>
        </a:p>
      </dgm:t>
    </dgm:pt>
    <dgm:pt modelId="{3ED26661-B0BB-4C72-A6C5-EAF6418B4C1A}" type="parTrans" cxnId="{2918C25D-B5DE-47A1-BB8C-DD2613D807B5}">
      <dgm:prSet/>
      <dgm:spPr/>
      <dgm:t>
        <a:bodyPr/>
        <a:lstStyle/>
        <a:p>
          <a:endParaRPr lang="en-IN"/>
        </a:p>
      </dgm:t>
    </dgm:pt>
    <dgm:pt modelId="{D78028F6-4907-42C3-B254-93DD82226E70}" type="sibTrans" cxnId="{2918C25D-B5DE-47A1-BB8C-DD2613D807B5}">
      <dgm:prSet/>
      <dgm:spPr/>
      <dgm:t>
        <a:bodyPr/>
        <a:lstStyle/>
        <a:p>
          <a:endParaRPr lang="en-IN"/>
        </a:p>
      </dgm:t>
    </dgm:pt>
    <dgm:pt modelId="{584AF586-4D5D-4EF1-B81B-14AEB31B1F2A}">
      <dgm:prSet phldrT="[Text]"/>
      <dgm:spPr/>
      <dgm:t>
        <a:bodyPr/>
        <a:lstStyle/>
        <a:p>
          <a:r>
            <a:rPr lang="en-US" dirty="0"/>
            <a:t>Thermal Stability Analysis (DSC/TSU) [RXN,WASTE] </a:t>
          </a:r>
          <a:endParaRPr lang="en-IN" dirty="0"/>
        </a:p>
      </dgm:t>
    </dgm:pt>
    <dgm:pt modelId="{48396649-BE33-475B-8DDF-C0E9F6256F92}" type="parTrans" cxnId="{1A42C159-A089-4DEE-B8F9-AAD52BAB9963}">
      <dgm:prSet/>
      <dgm:spPr/>
      <dgm:t>
        <a:bodyPr/>
        <a:lstStyle/>
        <a:p>
          <a:endParaRPr lang="en-IN"/>
        </a:p>
      </dgm:t>
    </dgm:pt>
    <dgm:pt modelId="{CFC48DFB-A182-4CE1-AFDA-4C26BDC2D1D5}" type="sibTrans" cxnId="{1A42C159-A089-4DEE-B8F9-AAD52BAB9963}">
      <dgm:prSet/>
      <dgm:spPr/>
      <dgm:t>
        <a:bodyPr/>
        <a:lstStyle/>
        <a:p>
          <a:endParaRPr lang="en-IN"/>
        </a:p>
      </dgm:t>
    </dgm:pt>
    <dgm:pt modelId="{C40284A8-397F-4D0F-9765-3E3E1100F072}">
      <dgm:prSet/>
      <dgm:spPr/>
      <dgm:t>
        <a:bodyPr/>
        <a:lstStyle/>
        <a:p>
          <a:r>
            <a:rPr lang="en-US" dirty="0"/>
            <a:t>Engineering Design Requirements (Utility Load/Type, Vent Sizing, </a:t>
          </a:r>
          <a:r>
            <a:rPr lang="en-US" dirty="0" err="1"/>
            <a:t>MoC</a:t>
          </a:r>
          <a:r>
            <a:rPr lang="en-US" dirty="0"/>
            <a:t>, Scrubber / Vent Design)</a:t>
          </a:r>
          <a:endParaRPr lang="en-IN" dirty="0"/>
        </a:p>
      </dgm:t>
    </dgm:pt>
    <dgm:pt modelId="{255B62F9-0F92-4F52-AAC4-09E4B9D7FD86}" type="parTrans" cxnId="{EBA92137-E04C-49C9-9F45-E3FFCAA6EEDD}">
      <dgm:prSet/>
      <dgm:spPr/>
      <dgm:t>
        <a:bodyPr/>
        <a:lstStyle/>
        <a:p>
          <a:endParaRPr lang="en-IN"/>
        </a:p>
      </dgm:t>
    </dgm:pt>
    <dgm:pt modelId="{370B07D9-08D1-4BB2-92A3-31715D777242}" type="sibTrans" cxnId="{EBA92137-E04C-49C9-9F45-E3FFCAA6EEDD}">
      <dgm:prSet/>
      <dgm:spPr/>
      <dgm:t>
        <a:bodyPr/>
        <a:lstStyle/>
        <a:p>
          <a:endParaRPr lang="en-IN"/>
        </a:p>
      </dgm:t>
    </dgm:pt>
    <dgm:pt modelId="{0B3EC320-FF0C-4A5B-8353-8556F8F7D0A5}">
      <dgm:prSet phldrT="[Text]"/>
      <dgm:spPr/>
      <dgm:t>
        <a:bodyPr/>
        <a:lstStyle/>
        <a:p>
          <a:r>
            <a:rPr lang="en-US" dirty="0"/>
            <a:t>Formation of known non-condensable or toxic species (based on Chemistry)</a:t>
          </a:r>
          <a:endParaRPr lang="en-IN" dirty="0"/>
        </a:p>
      </dgm:t>
    </dgm:pt>
    <dgm:pt modelId="{80893A40-A3F9-4B7D-B3F9-7A377E50212B}" type="parTrans" cxnId="{22A15090-8747-469F-B587-141504A23BF4}">
      <dgm:prSet/>
      <dgm:spPr/>
      <dgm:t>
        <a:bodyPr/>
        <a:lstStyle/>
        <a:p>
          <a:endParaRPr lang="en-IN"/>
        </a:p>
      </dgm:t>
    </dgm:pt>
    <dgm:pt modelId="{AFB9EB0E-1A03-480D-9CFD-94911206B71F}" type="sibTrans" cxnId="{22A15090-8747-469F-B587-141504A23BF4}">
      <dgm:prSet/>
      <dgm:spPr/>
      <dgm:t>
        <a:bodyPr/>
        <a:lstStyle/>
        <a:p>
          <a:endParaRPr lang="en-IN"/>
        </a:p>
      </dgm:t>
    </dgm:pt>
    <dgm:pt modelId="{1A350503-175B-49A0-91F8-A5B68F08CD93}">
      <dgm:prSet phldrT="[Text]"/>
      <dgm:spPr/>
      <dgm:t>
        <a:bodyPr/>
        <a:lstStyle/>
        <a:p>
          <a:r>
            <a:rPr lang="en-US" dirty="0"/>
            <a:t>Peak Gas Formation Rate</a:t>
          </a:r>
          <a:endParaRPr lang="en-IN" dirty="0"/>
        </a:p>
      </dgm:t>
    </dgm:pt>
    <dgm:pt modelId="{B70B51FC-A689-4522-B202-826487773C37}" type="parTrans" cxnId="{CBFD4DA5-9543-46E8-B7BC-412A11B3DA4E}">
      <dgm:prSet/>
      <dgm:spPr/>
      <dgm:t>
        <a:bodyPr/>
        <a:lstStyle/>
        <a:p>
          <a:endParaRPr lang="en-IN"/>
        </a:p>
      </dgm:t>
    </dgm:pt>
    <dgm:pt modelId="{3487FE14-1068-4CED-BBD0-1AAA7D9166DD}" type="sibTrans" cxnId="{CBFD4DA5-9543-46E8-B7BC-412A11B3DA4E}">
      <dgm:prSet/>
      <dgm:spPr/>
      <dgm:t>
        <a:bodyPr/>
        <a:lstStyle/>
        <a:p>
          <a:endParaRPr lang="en-IN"/>
        </a:p>
      </dgm:t>
    </dgm:pt>
    <dgm:pt modelId="{7FDFF870-D47B-47F6-A714-AA32DD974EF4}">
      <dgm:prSet/>
      <dgm:spPr/>
      <dgm:t>
        <a:bodyPr/>
        <a:lstStyle/>
        <a:p>
          <a:r>
            <a:rPr lang="en-US" dirty="0"/>
            <a:t>QC/Analysis, Instrumentation around Critical Parameters</a:t>
          </a:r>
          <a:endParaRPr lang="en-IN" dirty="0"/>
        </a:p>
      </dgm:t>
    </dgm:pt>
    <dgm:pt modelId="{C0E773FC-F4BA-4810-8E8E-E73582FAAB28}" type="parTrans" cxnId="{4FCDCADA-D4BE-4CBB-ABAC-205B30C268B9}">
      <dgm:prSet/>
      <dgm:spPr/>
      <dgm:t>
        <a:bodyPr/>
        <a:lstStyle/>
        <a:p>
          <a:endParaRPr lang="en-IN"/>
        </a:p>
      </dgm:t>
    </dgm:pt>
    <dgm:pt modelId="{060C7A43-42F7-460F-96A7-9170258A31DD}" type="sibTrans" cxnId="{4FCDCADA-D4BE-4CBB-ABAC-205B30C268B9}">
      <dgm:prSet/>
      <dgm:spPr/>
      <dgm:t>
        <a:bodyPr/>
        <a:lstStyle/>
        <a:p>
          <a:endParaRPr lang="en-IN"/>
        </a:p>
      </dgm:t>
    </dgm:pt>
    <dgm:pt modelId="{A4E3AE6F-ED77-46AD-A85A-57C8F12A4E77}">
      <dgm:prSet phldrT="[Text]"/>
      <dgm:spPr/>
      <dgm:t>
        <a:bodyPr/>
        <a:lstStyle/>
        <a:p>
          <a:r>
            <a:rPr lang="en-IN" dirty="0"/>
            <a:t>HAZOP</a:t>
          </a:r>
        </a:p>
      </dgm:t>
    </dgm:pt>
    <dgm:pt modelId="{F0CA6E03-B45F-4F9F-8EB4-8C57B8DD8828}" type="parTrans" cxnId="{55D5AD8D-9092-4600-BBB7-0A191080FD1C}">
      <dgm:prSet/>
      <dgm:spPr/>
      <dgm:t>
        <a:bodyPr/>
        <a:lstStyle/>
        <a:p>
          <a:endParaRPr lang="en-US"/>
        </a:p>
      </dgm:t>
    </dgm:pt>
    <dgm:pt modelId="{8B1F4D5E-B9B6-4816-ACFA-1433E93FDC4E}" type="sibTrans" cxnId="{55D5AD8D-9092-4600-BBB7-0A191080FD1C}">
      <dgm:prSet/>
      <dgm:spPr/>
      <dgm:t>
        <a:bodyPr/>
        <a:lstStyle/>
        <a:p>
          <a:endParaRPr lang="en-US"/>
        </a:p>
      </dgm:t>
    </dgm:pt>
    <dgm:pt modelId="{B19E5CEE-7A3B-4796-AC71-0765D91A6F4E}" type="pres">
      <dgm:prSet presAssocID="{98A3E1C6-541E-4DCE-BBE2-F1E28B119117}" presName="linearFlow" presStyleCnt="0">
        <dgm:presLayoutVars>
          <dgm:dir/>
          <dgm:animLvl val="lvl"/>
          <dgm:resizeHandles val="exact"/>
        </dgm:presLayoutVars>
      </dgm:prSet>
      <dgm:spPr/>
    </dgm:pt>
    <dgm:pt modelId="{6C1E8F47-D7DA-4BDC-8D5D-EBE5977C9E8C}" type="pres">
      <dgm:prSet presAssocID="{D3DB63AE-23FD-4C46-9E63-982AB88EBE11}" presName="composite" presStyleCnt="0"/>
      <dgm:spPr/>
    </dgm:pt>
    <dgm:pt modelId="{C6BB1142-754C-4F6D-8F1B-5A2EBDEB810C}" type="pres">
      <dgm:prSet presAssocID="{D3DB63AE-23FD-4C46-9E63-982AB88EBE11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137E95E-D505-4053-9192-F175F7DE3D5B}" type="pres">
      <dgm:prSet presAssocID="{D3DB63AE-23FD-4C46-9E63-982AB88EBE11}" presName="parSh" presStyleLbl="node1" presStyleIdx="0" presStyleCnt="4"/>
      <dgm:spPr/>
    </dgm:pt>
    <dgm:pt modelId="{6C61184F-CAB9-4292-87B1-E6EC9E032268}" type="pres">
      <dgm:prSet presAssocID="{D3DB63AE-23FD-4C46-9E63-982AB88EBE11}" presName="desTx" presStyleLbl="fgAcc1" presStyleIdx="0" presStyleCnt="4" custScaleX="109631">
        <dgm:presLayoutVars>
          <dgm:bulletEnabled val="1"/>
        </dgm:presLayoutVars>
      </dgm:prSet>
      <dgm:spPr/>
    </dgm:pt>
    <dgm:pt modelId="{919C0E79-BDFF-4D5F-9FBB-89EED12F148F}" type="pres">
      <dgm:prSet presAssocID="{E7115E50-868E-43C7-A4B3-40BACD7ADAE8}" presName="sibTrans" presStyleLbl="sibTrans2D1" presStyleIdx="0" presStyleCnt="3"/>
      <dgm:spPr/>
    </dgm:pt>
    <dgm:pt modelId="{94D171D0-EADE-483C-A640-2F548C3B01B3}" type="pres">
      <dgm:prSet presAssocID="{E7115E50-868E-43C7-A4B3-40BACD7ADAE8}" presName="connTx" presStyleLbl="sibTrans2D1" presStyleIdx="0" presStyleCnt="3"/>
      <dgm:spPr/>
    </dgm:pt>
    <dgm:pt modelId="{AE2BE017-C34A-49B5-B38E-223ADDFAD1DD}" type="pres">
      <dgm:prSet presAssocID="{04023C6D-6016-4A5B-BF65-29F2252FF799}" presName="composite" presStyleCnt="0"/>
      <dgm:spPr/>
    </dgm:pt>
    <dgm:pt modelId="{3BE72C55-CF97-4A8F-9689-6588EE2962E2}" type="pres">
      <dgm:prSet presAssocID="{04023C6D-6016-4A5B-BF65-29F2252FF799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4BB7592-879B-45C8-96D0-DBF61BFF2A1F}" type="pres">
      <dgm:prSet presAssocID="{04023C6D-6016-4A5B-BF65-29F2252FF799}" presName="parSh" presStyleLbl="node1" presStyleIdx="1" presStyleCnt="4"/>
      <dgm:spPr/>
    </dgm:pt>
    <dgm:pt modelId="{B0417AF5-78C4-4FC7-B5FF-A166C4225BEA}" type="pres">
      <dgm:prSet presAssocID="{04023C6D-6016-4A5B-BF65-29F2252FF799}" presName="desTx" presStyleLbl="fgAcc1" presStyleIdx="1" presStyleCnt="4" custScaleX="115953">
        <dgm:presLayoutVars>
          <dgm:bulletEnabled val="1"/>
        </dgm:presLayoutVars>
      </dgm:prSet>
      <dgm:spPr/>
    </dgm:pt>
    <dgm:pt modelId="{BB3CC6A1-DF57-4856-BBD9-08266642D788}" type="pres">
      <dgm:prSet presAssocID="{6C903180-B462-4F3D-AD2B-7D9B6A487056}" presName="sibTrans" presStyleLbl="sibTrans2D1" presStyleIdx="1" presStyleCnt="3"/>
      <dgm:spPr/>
    </dgm:pt>
    <dgm:pt modelId="{614D2728-C5A6-4EF9-9305-19D28BD37BFB}" type="pres">
      <dgm:prSet presAssocID="{6C903180-B462-4F3D-AD2B-7D9B6A487056}" presName="connTx" presStyleLbl="sibTrans2D1" presStyleIdx="1" presStyleCnt="3"/>
      <dgm:spPr/>
    </dgm:pt>
    <dgm:pt modelId="{E05239C7-F349-4BAE-A907-6A2375262A22}" type="pres">
      <dgm:prSet presAssocID="{AF308D09-F6BE-4670-9981-9F34F9059405}" presName="composite" presStyleCnt="0"/>
      <dgm:spPr/>
    </dgm:pt>
    <dgm:pt modelId="{07E6F126-59F6-431B-AC56-301E34A02EAA}" type="pres">
      <dgm:prSet presAssocID="{AF308D09-F6BE-4670-9981-9F34F9059405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2C3745A-CFAE-49EA-8405-5EA8339C25F8}" type="pres">
      <dgm:prSet presAssocID="{AF308D09-F6BE-4670-9981-9F34F9059405}" presName="parSh" presStyleLbl="node1" presStyleIdx="2" presStyleCnt="4"/>
      <dgm:spPr/>
    </dgm:pt>
    <dgm:pt modelId="{AB969AB1-DD57-47BC-999B-7B2CB37A64C7}" type="pres">
      <dgm:prSet presAssocID="{AF308D09-F6BE-4670-9981-9F34F9059405}" presName="desTx" presStyleLbl="fgAcc1" presStyleIdx="2" presStyleCnt="4" custScaleX="112630">
        <dgm:presLayoutVars>
          <dgm:bulletEnabled val="1"/>
        </dgm:presLayoutVars>
      </dgm:prSet>
      <dgm:spPr/>
    </dgm:pt>
    <dgm:pt modelId="{A4FA22ED-5A06-4CA3-ACB4-0B0786E9CA8B}" type="pres">
      <dgm:prSet presAssocID="{A4E428C1-E779-46B7-8B6F-6513F186B494}" presName="sibTrans" presStyleLbl="sibTrans2D1" presStyleIdx="2" presStyleCnt="3"/>
      <dgm:spPr/>
    </dgm:pt>
    <dgm:pt modelId="{0C8D0677-E0C2-4B2C-9560-678B7579EE64}" type="pres">
      <dgm:prSet presAssocID="{A4E428C1-E779-46B7-8B6F-6513F186B494}" presName="connTx" presStyleLbl="sibTrans2D1" presStyleIdx="2" presStyleCnt="3"/>
      <dgm:spPr/>
    </dgm:pt>
    <dgm:pt modelId="{EDFEE2CB-685D-4FD2-BF41-75E93E95B348}" type="pres">
      <dgm:prSet presAssocID="{B82D3086-8DBD-45EC-88F3-94C604AA68AB}" presName="composite" presStyleCnt="0"/>
      <dgm:spPr/>
    </dgm:pt>
    <dgm:pt modelId="{B99A37A7-F764-4A9A-9A82-E65E4571FDD0}" type="pres">
      <dgm:prSet presAssocID="{B82D3086-8DBD-45EC-88F3-94C604AA68AB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6678DFC-3FE0-4A85-9165-3B266B06D44A}" type="pres">
      <dgm:prSet presAssocID="{B82D3086-8DBD-45EC-88F3-94C604AA68AB}" presName="parSh" presStyleLbl="node1" presStyleIdx="3" presStyleCnt="4"/>
      <dgm:spPr/>
    </dgm:pt>
    <dgm:pt modelId="{5B84A274-30F8-4505-84C8-E9E1FA1DE1F2}" type="pres">
      <dgm:prSet presAssocID="{B82D3086-8DBD-45EC-88F3-94C604AA68AB}" presName="desTx" presStyleLbl="fgAcc1" presStyleIdx="3" presStyleCnt="4" custScaleX="110521">
        <dgm:presLayoutVars>
          <dgm:bulletEnabled val="1"/>
        </dgm:presLayoutVars>
      </dgm:prSet>
      <dgm:spPr/>
    </dgm:pt>
  </dgm:ptLst>
  <dgm:cxnLst>
    <dgm:cxn modelId="{B6A89502-82D2-4582-A60C-0F6C2808CBF3}" type="presOf" srcId="{475FE4F1-5EAB-4C20-BD82-A33241F9C965}" destId="{6C61184F-CAB9-4292-87B1-E6EC9E032268}" srcOrd="0" destOrd="1" presId="urn:microsoft.com/office/officeart/2005/8/layout/process3"/>
    <dgm:cxn modelId="{92355E03-E920-46F8-933B-967DB4A92E72}" srcId="{AF308D09-F6BE-4670-9981-9F34F9059405}" destId="{6477271E-FB5D-4CEB-981E-86099BED57D6}" srcOrd="2" destOrd="0" parTransId="{3612213F-0DBA-4C1C-BD7B-AF781B98ADF2}" sibTransId="{5EE6FFC4-CC1C-48EF-8AD0-6749D5F6B939}"/>
    <dgm:cxn modelId="{1CCA8905-617A-4A62-8841-4F1794DEB278}" srcId="{04023C6D-6016-4A5B-BF65-29F2252FF799}" destId="{7C76189B-79A3-461E-90AF-D9426516547F}" srcOrd="3" destOrd="0" parTransId="{B7FA081C-1CE7-4D05-8E93-44249588515C}" sibTransId="{9C6D28B7-0A75-4ECE-AB5A-19C57AF857FE}"/>
    <dgm:cxn modelId="{E695CB0C-55C2-45A7-96B7-36EF1E433333}" srcId="{98A3E1C6-541E-4DCE-BBE2-F1E28B119117}" destId="{04023C6D-6016-4A5B-BF65-29F2252FF799}" srcOrd="1" destOrd="0" parTransId="{B5A9AC55-53EC-468C-BDC8-A671BAF37994}" sibTransId="{6C903180-B462-4F3D-AD2B-7D9B6A487056}"/>
    <dgm:cxn modelId="{4CFE8713-621D-4142-8D66-FB1ACE155C0B}" type="presOf" srcId="{A8608CC6-5A7F-4CB2-A95D-07EC88638399}" destId="{6C61184F-CAB9-4292-87B1-E6EC9E032268}" srcOrd="0" destOrd="2" presId="urn:microsoft.com/office/officeart/2005/8/layout/process3"/>
    <dgm:cxn modelId="{8A200218-2DB9-4828-94E3-9D5CAFB550EA}" srcId="{D3DB63AE-23FD-4C46-9E63-982AB88EBE11}" destId="{6CF10C45-7EF0-4BD8-AA48-D461A8FB147B}" srcOrd="0" destOrd="0" parTransId="{1569AC5E-026F-42C6-ABCB-FC5335EB9F26}" sibTransId="{DD2F0CCC-34CE-4816-93BE-85938D344AF7}"/>
    <dgm:cxn modelId="{2D921E1E-D183-4B73-B272-7317AA4EB399}" type="presOf" srcId="{E4800DC5-CF17-4C75-A6B4-71CD8F934C79}" destId="{AB969AB1-DD57-47BC-999B-7B2CB37A64C7}" srcOrd="0" destOrd="0" presId="urn:microsoft.com/office/officeart/2005/8/layout/process3"/>
    <dgm:cxn modelId="{D95A8321-D46E-4830-A21C-21EF30B031F1}" type="presOf" srcId="{670F94AF-3B75-449B-8F42-8348068229C4}" destId="{6C61184F-CAB9-4292-87B1-E6EC9E032268}" srcOrd="0" destOrd="4" presId="urn:microsoft.com/office/officeart/2005/8/layout/process3"/>
    <dgm:cxn modelId="{E6715022-1B03-4735-9C3F-D47D9F46B6C3}" type="presOf" srcId="{7FDFF870-D47B-47F6-A714-AA32DD974EF4}" destId="{5B84A274-30F8-4505-84C8-E9E1FA1DE1F2}" srcOrd="0" destOrd="3" presId="urn:microsoft.com/office/officeart/2005/8/layout/process3"/>
    <dgm:cxn modelId="{09ACB525-7960-4A9A-A1AD-EA1C05E87F12}" type="presOf" srcId="{6477271E-FB5D-4CEB-981E-86099BED57D6}" destId="{AB969AB1-DD57-47BC-999B-7B2CB37A64C7}" srcOrd="0" destOrd="2" presId="urn:microsoft.com/office/officeart/2005/8/layout/process3"/>
    <dgm:cxn modelId="{A2BB2126-C61E-41E4-8A9E-BC9224807B2D}" srcId="{D3DB63AE-23FD-4C46-9E63-982AB88EBE11}" destId="{A8608CC6-5A7F-4CB2-A95D-07EC88638399}" srcOrd="2" destOrd="0" parTransId="{464F5AD0-52C6-4B1D-AE66-F1E4B94EF149}" sibTransId="{788809A4-2EC4-4DF8-9B29-3930964C5EBB}"/>
    <dgm:cxn modelId="{B50EA52E-9A0E-48B0-A0C5-D20C2607F4B3}" type="presOf" srcId="{7C76189B-79A3-461E-90AF-D9426516547F}" destId="{B0417AF5-78C4-4FC7-B5FF-A166C4225BEA}" srcOrd="0" destOrd="3" presId="urn:microsoft.com/office/officeart/2005/8/layout/process3"/>
    <dgm:cxn modelId="{19363C30-8E56-4D52-9B9B-47195A27619B}" srcId="{AF308D09-F6BE-4670-9981-9F34F9059405}" destId="{E4800DC5-CF17-4C75-A6B4-71CD8F934C79}" srcOrd="0" destOrd="0" parTransId="{2FD0072E-55CF-4C7E-9894-367F33B5A35D}" sibTransId="{25010928-E76D-4638-88CF-9511413FDBFB}"/>
    <dgm:cxn modelId="{7C1BDF33-5A58-49B9-AE76-C9E7B954BBF6}" type="presOf" srcId="{E7115E50-868E-43C7-A4B3-40BACD7ADAE8}" destId="{94D171D0-EADE-483C-A640-2F548C3B01B3}" srcOrd="1" destOrd="0" presId="urn:microsoft.com/office/officeart/2005/8/layout/process3"/>
    <dgm:cxn modelId="{71F38534-C864-4B67-AB1F-8F657A12C419}" srcId="{04023C6D-6016-4A5B-BF65-29F2252FF799}" destId="{1DA80C46-F876-4A28-80E8-57B9DF1A6627}" srcOrd="1" destOrd="0" parTransId="{2ACEF2A5-2E39-42D3-9928-2F1721A221F5}" sibTransId="{E06D9E86-91D3-437D-ADDD-E6E803DA6D6C}"/>
    <dgm:cxn modelId="{EBA92137-E04C-49C9-9F45-E3FFCAA6EEDD}" srcId="{B82D3086-8DBD-45EC-88F3-94C604AA68AB}" destId="{C40284A8-397F-4D0F-9765-3E3E1100F072}" srcOrd="1" destOrd="0" parTransId="{255B62F9-0F92-4F52-AAC4-09E4B9D7FD86}" sibTransId="{370B07D9-08D1-4BB2-92A3-31715D777242}"/>
    <dgm:cxn modelId="{1EF8DB3C-FB76-439F-BB30-2876F1FBED61}" type="presOf" srcId="{D3DB63AE-23FD-4C46-9E63-982AB88EBE11}" destId="{6137E95E-D505-4053-9192-F175F7DE3D5B}" srcOrd="1" destOrd="0" presId="urn:microsoft.com/office/officeart/2005/8/layout/process3"/>
    <dgm:cxn modelId="{3F73485B-845B-4EA2-A466-16625CA98752}" type="presOf" srcId="{584AF586-4D5D-4EF1-B81B-14AEB31B1F2A}" destId="{B0417AF5-78C4-4FC7-B5FF-A166C4225BEA}" srcOrd="0" destOrd="2" presId="urn:microsoft.com/office/officeart/2005/8/layout/process3"/>
    <dgm:cxn modelId="{5C93705D-2838-4FF6-9F06-D0E1F38EC722}" type="presOf" srcId="{A4E428C1-E779-46B7-8B6F-6513F186B494}" destId="{0C8D0677-E0C2-4B2C-9560-678B7579EE64}" srcOrd="1" destOrd="0" presId="urn:microsoft.com/office/officeart/2005/8/layout/process3"/>
    <dgm:cxn modelId="{2918C25D-B5DE-47A1-BB8C-DD2613D807B5}" srcId="{B82D3086-8DBD-45EC-88F3-94C604AA68AB}" destId="{01B9D26F-B2E7-4845-9E3C-966930DE6926}" srcOrd="2" destOrd="0" parTransId="{3ED26661-B0BB-4C72-A6C5-EAF6418B4C1A}" sibTransId="{D78028F6-4907-42C3-B254-93DD82226E70}"/>
    <dgm:cxn modelId="{18FAB76C-11B0-4F81-A048-4BFDDAF1C4D2}" srcId="{AF308D09-F6BE-4670-9981-9F34F9059405}" destId="{E9BA6E1F-E0D8-49EE-8E87-89C52209B83B}" srcOrd="1" destOrd="0" parTransId="{05BE90F3-840F-49A8-AF16-006CCD5E3D9A}" sibTransId="{135F2827-F443-4CFB-9FA8-62B39F0B5031}"/>
    <dgm:cxn modelId="{09DB824D-B71C-4C6E-ADA5-52D0C325A131}" type="presOf" srcId="{A4E428C1-E779-46B7-8B6F-6513F186B494}" destId="{A4FA22ED-5A06-4CA3-ACB4-0B0786E9CA8B}" srcOrd="0" destOrd="0" presId="urn:microsoft.com/office/officeart/2005/8/layout/process3"/>
    <dgm:cxn modelId="{A5BE674E-C8A0-4F43-9434-9C8491516AE5}" type="presOf" srcId="{1DA80C46-F876-4A28-80E8-57B9DF1A6627}" destId="{B0417AF5-78C4-4FC7-B5FF-A166C4225BEA}" srcOrd="0" destOrd="1" presId="urn:microsoft.com/office/officeart/2005/8/layout/process3"/>
    <dgm:cxn modelId="{732AA353-2881-498A-B100-D0AB0FE6485A}" type="presOf" srcId="{30BE76DE-CA8D-4F50-BE8B-AF3DEFEA2CED}" destId="{B0417AF5-78C4-4FC7-B5FF-A166C4225BEA}" srcOrd="0" destOrd="0" presId="urn:microsoft.com/office/officeart/2005/8/layout/process3"/>
    <dgm:cxn modelId="{CD278156-7CD4-4738-801B-670351431C28}" type="presOf" srcId="{6CF10C45-7EF0-4BD8-AA48-D461A8FB147B}" destId="{6C61184F-CAB9-4292-87B1-E6EC9E032268}" srcOrd="0" destOrd="0" presId="urn:microsoft.com/office/officeart/2005/8/layout/process3"/>
    <dgm:cxn modelId="{8E13AF56-7FAB-4D7D-AF88-6ADCE6DCC4A1}" srcId="{D3DB63AE-23FD-4C46-9E63-982AB88EBE11}" destId="{670F94AF-3B75-449B-8F42-8348068229C4}" srcOrd="4" destOrd="0" parTransId="{C6B3CA3C-B538-4AF4-8D3A-E068CE4B7595}" sibTransId="{B6AE02C4-984B-4C0B-AEDB-2455733119F6}"/>
    <dgm:cxn modelId="{1A42C159-A089-4DEE-B8F9-AAD52BAB9963}" srcId="{04023C6D-6016-4A5B-BF65-29F2252FF799}" destId="{584AF586-4D5D-4EF1-B81B-14AEB31B1F2A}" srcOrd="2" destOrd="0" parTransId="{48396649-BE33-475B-8DDF-C0E9F6256F92}" sibTransId="{CFC48DFB-A182-4CE1-AFDA-4C26BDC2D1D5}"/>
    <dgm:cxn modelId="{EBFA107A-C8BF-441A-9EE7-4362E355C20C}" type="presOf" srcId="{AF308D09-F6BE-4670-9981-9F34F9059405}" destId="{D2C3745A-CFAE-49EA-8405-5EA8339C25F8}" srcOrd="1" destOrd="0" presId="urn:microsoft.com/office/officeart/2005/8/layout/process3"/>
    <dgm:cxn modelId="{F3279D7C-1BD1-4B4D-AE3D-E71BDEF4D3CE}" srcId="{98A3E1C6-541E-4DCE-BBE2-F1E28B119117}" destId="{AF308D09-F6BE-4670-9981-9F34F9059405}" srcOrd="2" destOrd="0" parTransId="{E630D412-5047-41EC-8664-17600BBBDF51}" sibTransId="{A4E428C1-E779-46B7-8B6F-6513F186B494}"/>
    <dgm:cxn modelId="{04185B84-3F7A-4862-8EBA-8BD16DCBB71E}" type="presOf" srcId="{D3DB63AE-23FD-4C46-9E63-982AB88EBE11}" destId="{C6BB1142-754C-4F6D-8F1B-5A2EBDEB810C}" srcOrd="0" destOrd="0" presId="urn:microsoft.com/office/officeart/2005/8/layout/process3"/>
    <dgm:cxn modelId="{FB3D738A-5E80-4277-B527-BF6692204EC7}" type="presOf" srcId="{B82D3086-8DBD-45EC-88F3-94C604AA68AB}" destId="{B99A37A7-F764-4A9A-9A82-E65E4571FDD0}" srcOrd="0" destOrd="0" presId="urn:microsoft.com/office/officeart/2005/8/layout/process3"/>
    <dgm:cxn modelId="{55D5AD8D-9092-4600-BBB7-0A191080FD1C}" srcId="{AF308D09-F6BE-4670-9981-9F34F9059405}" destId="{A4E3AE6F-ED77-46AD-A85A-57C8F12A4E77}" srcOrd="5" destOrd="0" parTransId="{F0CA6E03-B45F-4F9F-8EB4-8C57B8DD8828}" sibTransId="{8B1F4D5E-B9B6-4816-ACFA-1433E93FDC4E}"/>
    <dgm:cxn modelId="{22A15090-8747-469F-B587-141504A23BF4}" srcId="{D3DB63AE-23FD-4C46-9E63-982AB88EBE11}" destId="{0B3EC320-FF0C-4A5B-8353-8556F8F7D0A5}" srcOrd="3" destOrd="0" parTransId="{80893A40-A3F9-4B7D-B3F9-7A377E50212B}" sibTransId="{AFB9EB0E-1A03-480D-9CFD-94911206B71F}"/>
    <dgm:cxn modelId="{6BBAA390-BDD9-4E40-A656-DAEFFDB138BA}" type="presOf" srcId="{04023C6D-6016-4A5B-BF65-29F2252FF799}" destId="{3BE72C55-CF97-4A8F-9689-6588EE2962E2}" srcOrd="0" destOrd="0" presId="urn:microsoft.com/office/officeart/2005/8/layout/process3"/>
    <dgm:cxn modelId="{EA3DD792-0B9E-49F5-B1C4-476166D8BE24}" type="presOf" srcId="{4DC12344-A9C8-401C-BC12-00E5117E92A4}" destId="{AB969AB1-DD57-47BC-999B-7B2CB37A64C7}" srcOrd="0" destOrd="3" presId="urn:microsoft.com/office/officeart/2005/8/layout/process3"/>
    <dgm:cxn modelId="{6C484693-2433-4048-8C40-74AB69CC4FB4}" srcId="{B82D3086-8DBD-45EC-88F3-94C604AA68AB}" destId="{C46D23E3-4416-4791-B665-D029DA74F11C}" srcOrd="0" destOrd="0" parTransId="{7CC55D34-B1C4-410B-952F-70CBE6332DCA}" sibTransId="{558D0675-154F-46B9-8CE7-FEE212407AB9}"/>
    <dgm:cxn modelId="{550CD294-4AD4-4FB7-BDF3-3452F8AFB53A}" type="presOf" srcId="{6C903180-B462-4F3D-AD2B-7D9B6A487056}" destId="{BB3CC6A1-DF57-4856-BBD9-08266642D788}" srcOrd="0" destOrd="0" presId="urn:microsoft.com/office/officeart/2005/8/layout/process3"/>
    <dgm:cxn modelId="{0883E6A2-5037-41E4-AD74-0CD2F0A173DF}" type="presOf" srcId="{6C903180-B462-4F3D-AD2B-7D9B6A487056}" destId="{614D2728-C5A6-4EF9-9305-19D28BD37BFB}" srcOrd="1" destOrd="0" presId="urn:microsoft.com/office/officeart/2005/8/layout/process3"/>
    <dgm:cxn modelId="{CBFD4DA5-9543-46E8-B7BC-412A11B3DA4E}" srcId="{AF308D09-F6BE-4670-9981-9F34F9059405}" destId="{1A350503-175B-49A0-91F8-A5B68F08CD93}" srcOrd="4" destOrd="0" parTransId="{B70B51FC-A689-4522-B202-826487773C37}" sibTransId="{3487FE14-1068-4CED-BBD0-1AAA7D9166DD}"/>
    <dgm:cxn modelId="{EFD99CB1-B1B0-4A7C-A9DA-E8A334C7955E}" type="presOf" srcId="{01B9D26F-B2E7-4845-9E3C-966930DE6926}" destId="{5B84A274-30F8-4505-84C8-E9E1FA1DE1F2}" srcOrd="0" destOrd="2" presId="urn:microsoft.com/office/officeart/2005/8/layout/process3"/>
    <dgm:cxn modelId="{C6EB75B9-F73B-42DA-A32B-FD139E10A4BA}" type="presOf" srcId="{C46D23E3-4416-4791-B665-D029DA74F11C}" destId="{5B84A274-30F8-4505-84C8-E9E1FA1DE1F2}" srcOrd="0" destOrd="0" presId="urn:microsoft.com/office/officeart/2005/8/layout/process3"/>
    <dgm:cxn modelId="{9DA9FEB9-6D55-499A-BF02-3147BA9FC3D3}" type="presOf" srcId="{C40284A8-397F-4D0F-9765-3E3E1100F072}" destId="{5B84A274-30F8-4505-84C8-E9E1FA1DE1F2}" srcOrd="0" destOrd="1" presId="urn:microsoft.com/office/officeart/2005/8/layout/process3"/>
    <dgm:cxn modelId="{7E1AA5BC-6FA9-4DE1-9CB3-DD828A9DABE3}" type="presOf" srcId="{04023C6D-6016-4A5B-BF65-29F2252FF799}" destId="{D4BB7592-879B-45C8-96D0-DBF61BFF2A1F}" srcOrd="1" destOrd="0" presId="urn:microsoft.com/office/officeart/2005/8/layout/process3"/>
    <dgm:cxn modelId="{B58ECFC0-D492-4E16-BEEF-177C11FAD065}" type="presOf" srcId="{1A350503-175B-49A0-91F8-A5B68F08CD93}" destId="{AB969AB1-DD57-47BC-999B-7B2CB37A64C7}" srcOrd="0" destOrd="4" presId="urn:microsoft.com/office/officeart/2005/8/layout/process3"/>
    <dgm:cxn modelId="{0B9F72C2-0566-493A-8EF8-AD212ED2F492}" type="presOf" srcId="{98A3E1C6-541E-4DCE-BBE2-F1E28B119117}" destId="{B19E5CEE-7A3B-4796-AC71-0765D91A6F4E}" srcOrd="0" destOrd="0" presId="urn:microsoft.com/office/officeart/2005/8/layout/process3"/>
    <dgm:cxn modelId="{8C6143CE-ACDD-4F48-8230-74A21DD3B8BF}" srcId="{04023C6D-6016-4A5B-BF65-29F2252FF799}" destId="{30BE76DE-CA8D-4F50-BE8B-AF3DEFEA2CED}" srcOrd="0" destOrd="0" parTransId="{CF954FA2-1052-4F05-8554-6596AA3E1F93}" sibTransId="{ADCADB16-FD26-47FA-A89D-47063080E030}"/>
    <dgm:cxn modelId="{17B72ACF-4892-4103-8546-94A21A0ADD66}" type="presOf" srcId="{A4E3AE6F-ED77-46AD-A85A-57C8F12A4E77}" destId="{AB969AB1-DD57-47BC-999B-7B2CB37A64C7}" srcOrd="0" destOrd="5" presId="urn:microsoft.com/office/officeart/2005/8/layout/process3"/>
    <dgm:cxn modelId="{3901C6D1-886A-44E0-B862-C47EF392291C}" srcId="{98A3E1C6-541E-4DCE-BBE2-F1E28B119117}" destId="{B82D3086-8DBD-45EC-88F3-94C604AA68AB}" srcOrd="3" destOrd="0" parTransId="{FC321620-2287-44C5-BD53-267AFD85E3D1}" sibTransId="{692DA3E0-9C7B-4F30-956C-CA38A7FE39D0}"/>
    <dgm:cxn modelId="{4FCDCADA-D4BE-4CBB-ABAC-205B30C268B9}" srcId="{B82D3086-8DBD-45EC-88F3-94C604AA68AB}" destId="{7FDFF870-D47B-47F6-A714-AA32DD974EF4}" srcOrd="3" destOrd="0" parTransId="{C0E773FC-F4BA-4810-8E8E-E73582FAAB28}" sibTransId="{060C7A43-42F7-460F-96A7-9170258A31DD}"/>
    <dgm:cxn modelId="{6D0BF8E1-2D41-4B88-8C04-DB00A4592BE8}" type="presOf" srcId="{B82D3086-8DBD-45EC-88F3-94C604AA68AB}" destId="{D6678DFC-3FE0-4A85-9165-3B266B06D44A}" srcOrd="1" destOrd="0" presId="urn:microsoft.com/office/officeart/2005/8/layout/process3"/>
    <dgm:cxn modelId="{842426E4-AB64-4C66-8F80-B41B1471ACA3}" type="presOf" srcId="{AF308D09-F6BE-4670-9981-9F34F9059405}" destId="{07E6F126-59F6-431B-AC56-301E34A02EAA}" srcOrd="0" destOrd="0" presId="urn:microsoft.com/office/officeart/2005/8/layout/process3"/>
    <dgm:cxn modelId="{91169FE4-3B81-47EE-9407-0CF0C4BEC29D}" srcId="{D3DB63AE-23FD-4C46-9E63-982AB88EBE11}" destId="{475FE4F1-5EAB-4C20-BD82-A33241F9C965}" srcOrd="1" destOrd="0" parTransId="{EE5EA7E3-A93D-4ECA-930B-92C8BEAD19F8}" sibTransId="{2E4C6BC0-CADE-4820-B773-B12B6F55738A}"/>
    <dgm:cxn modelId="{AE9C34EA-98A6-4489-A809-FB82D6473525}" srcId="{98A3E1C6-541E-4DCE-BBE2-F1E28B119117}" destId="{D3DB63AE-23FD-4C46-9E63-982AB88EBE11}" srcOrd="0" destOrd="0" parTransId="{EBBC64A0-6FEE-4AF1-9651-7996369CDD88}" sibTransId="{E7115E50-868E-43C7-A4B3-40BACD7ADAE8}"/>
    <dgm:cxn modelId="{829F1FF7-9C38-4C1F-829B-C351A63025DD}" srcId="{AF308D09-F6BE-4670-9981-9F34F9059405}" destId="{4DC12344-A9C8-401C-BC12-00E5117E92A4}" srcOrd="3" destOrd="0" parTransId="{5317729C-F9A9-4E88-868F-E0ACC148A16A}" sibTransId="{3F55ECD9-A0AA-4C2D-8F77-C51DDDEF7585}"/>
    <dgm:cxn modelId="{EE197FF8-60F6-46F1-8032-7E7682CED27D}" type="presOf" srcId="{0B3EC320-FF0C-4A5B-8353-8556F8F7D0A5}" destId="{6C61184F-CAB9-4292-87B1-E6EC9E032268}" srcOrd="0" destOrd="3" presId="urn:microsoft.com/office/officeart/2005/8/layout/process3"/>
    <dgm:cxn modelId="{0C319BFF-24EE-47F0-A19B-F2C21E95195A}" type="presOf" srcId="{E7115E50-868E-43C7-A4B3-40BACD7ADAE8}" destId="{919C0E79-BDFF-4D5F-9FBB-89EED12F148F}" srcOrd="0" destOrd="0" presId="urn:microsoft.com/office/officeart/2005/8/layout/process3"/>
    <dgm:cxn modelId="{49BFF3FF-3215-40CE-B9DA-DBB4FB9E91B0}" type="presOf" srcId="{E9BA6E1F-E0D8-49EE-8E87-89C52209B83B}" destId="{AB969AB1-DD57-47BC-999B-7B2CB37A64C7}" srcOrd="0" destOrd="1" presId="urn:microsoft.com/office/officeart/2005/8/layout/process3"/>
    <dgm:cxn modelId="{F634ED49-5B16-4BA7-99D6-B3EB6946548E}" type="presParOf" srcId="{B19E5CEE-7A3B-4796-AC71-0765D91A6F4E}" destId="{6C1E8F47-D7DA-4BDC-8D5D-EBE5977C9E8C}" srcOrd="0" destOrd="0" presId="urn:microsoft.com/office/officeart/2005/8/layout/process3"/>
    <dgm:cxn modelId="{A0E2B574-68EB-4E68-9ECE-3E3D4568FEC6}" type="presParOf" srcId="{6C1E8F47-D7DA-4BDC-8D5D-EBE5977C9E8C}" destId="{C6BB1142-754C-4F6D-8F1B-5A2EBDEB810C}" srcOrd="0" destOrd="0" presId="urn:microsoft.com/office/officeart/2005/8/layout/process3"/>
    <dgm:cxn modelId="{753D9839-3336-4C08-AF22-8CAD637B0BC1}" type="presParOf" srcId="{6C1E8F47-D7DA-4BDC-8D5D-EBE5977C9E8C}" destId="{6137E95E-D505-4053-9192-F175F7DE3D5B}" srcOrd="1" destOrd="0" presId="urn:microsoft.com/office/officeart/2005/8/layout/process3"/>
    <dgm:cxn modelId="{08F86DF9-C746-4314-BCCE-A72C4F00B0E2}" type="presParOf" srcId="{6C1E8F47-D7DA-4BDC-8D5D-EBE5977C9E8C}" destId="{6C61184F-CAB9-4292-87B1-E6EC9E032268}" srcOrd="2" destOrd="0" presId="urn:microsoft.com/office/officeart/2005/8/layout/process3"/>
    <dgm:cxn modelId="{A70F12BB-D7FF-41DD-886E-66BE51465B18}" type="presParOf" srcId="{B19E5CEE-7A3B-4796-AC71-0765D91A6F4E}" destId="{919C0E79-BDFF-4D5F-9FBB-89EED12F148F}" srcOrd="1" destOrd="0" presId="urn:microsoft.com/office/officeart/2005/8/layout/process3"/>
    <dgm:cxn modelId="{86423F8E-DB42-44E7-8D84-EA52F8E74EB0}" type="presParOf" srcId="{919C0E79-BDFF-4D5F-9FBB-89EED12F148F}" destId="{94D171D0-EADE-483C-A640-2F548C3B01B3}" srcOrd="0" destOrd="0" presId="urn:microsoft.com/office/officeart/2005/8/layout/process3"/>
    <dgm:cxn modelId="{7AC65F1A-0974-4AB9-8F72-336E36544113}" type="presParOf" srcId="{B19E5CEE-7A3B-4796-AC71-0765D91A6F4E}" destId="{AE2BE017-C34A-49B5-B38E-223ADDFAD1DD}" srcOrd="2" destOrd="0" presId="urn:microsoft.com/office/officeart/2005/8/layout/process3"/>
    <dgm:cxn modelId="{F363076D-C4B0-484F-8133-D09BAD8484C5}" type="presParOf" srcId="{AE2BE017-C34A-49B5-B38E-223ADDFAD1DD}" destId="{3BE72C55-CF97-4A8F-9689-6588EE2962E2}" srcOrd="0" destOrd="0" presId="urn:microsoft.com/office/officeart/2005/8/layout/process3"/>
    <dgm:cxn modelId="{13DE3D49-5649-44D1-A361-6DCEB9E12A65}" type="presParOf" srcId="{AE2BE017-C34A-49B5-B38E-223ADDFAD1DD}" destId="{D4BB7592-879B-45C8-96D0-DBF61BFF2A1F}" srcOrd="1" destOrd="0" presId="urn:microsoft.com/office/officeart/2005/8/layout/process3"/>
    <dgm:cxn modelId="{7C39305B-2C41-44AE-89F6-E929A8EFDA88}" type="presParOf" srcId="{AE2BE017-C34A-49B5-B38E-223ADDFAD1DD}" destId="{B0417AF5-78C4-4FC7-B5FF-A166C4225BEA}" srcOrd="2" destOrd="0" presId="urn:microsoft.com/office/officeart/2005/8/layout/process3"/>
    <dgm:cxn modelId="{946A40BE-DCA1-49F4-9F06-25A0F668F7B2}" type="presParOf" srcId="{B19E5CEE-7A3B-4796-AC71-0765D91A6F4E}" destId="{BB3CC6A1-DF57-4856-BBD9-08266642D788}" srcOrd="3" destOrd="0" presId="urn:microsoft.com/office/officeart/2005/8/layout/process3"/>
    <dgm:cxn modelId="{A75C3FB9-8930-4523-9F86-F2D1525FD119}" type="presParOf" srcId="{BB3CC6A1-DF57-4856-BBD9-08266642D788}" destId="{614D2728-C5A6-4EF9-9305-19D28BD37BFB}" srcOrd="0" destOrd="0" presId="urn:microsoft.com/office/officeart/2005/8/layout/process3"/>
    <dgm:cxn modelId="{B20F368E-EAF8-460B-816F-BA1B20F5A516}" type="presParOf" srcId="{B19E5CEE-7A3B-4796-AC71-0765D91A6F4E}" destId="{E05239C7-F349-4BAE-A907-6A2375262A22}" srcOrd="4" destOrd="0" presId="urn:microsoft.com/office/officeart/2005/8/layout/process3"/>
    <dgm:cxn modelId="{3A6734AF-31C0-4B1B-9A07-26A53E33B1F3}" type="presParOf" srcId="{E05239C7-F349-4BAE-A907-6A2375262A22}" destId="{07E6F126-59F6-431B-AC56-301E34A02EAA}" srcOrd="0" destOrd="0" presId="urn:microsoft.com/office/officeart/2005/8/layout/process3"/>
    <dgm:cxn modelId="{CECEBDA1-8440-4306-82DC-84206330E6F3}" type="presParOf" srcId="{E05239C7-F349-4BAE-A907-6A2375262A22}" destId="{D2C3745A-CFAE-49EA-8405-5EA8339C25F8}" srcOrd="1" destOrd="0" presId="urn:microsoft.com/office/officeart/2005/8/layout/process3"/>
    <dgm:cxn modelId="{8D633B10-5410-4A71-A1B4-72245AEB3C77}" type="presParOf" srcId="{E05239C7-F349-4BAE-A907-6A2375262A22}" destId="{AB969AB1-DD57-47BC-999B-7B2CB37A64C7}" srcOrd="2" destOrd="0" presId="urn:microsoft.com/office/officeart/2005/8/layout/process3"/>
    <dgm:cxn modelId="{2609884B-7122-4DD5-9C5C-0949405C268D}" type="presParOf" srcId="{B19E5CEE-7A3B-4796-AC71-0765D91A6F4E}" destId="{A4FA22ED-5A06-4CA3-ACB4-0B0786E9CA8B}" srcOrd="5" destOrd="0" presId="urn:microsoft.com/office/officeart/2005/8/layout/process3"/>
    <dgm:cxn modelId="{CCDDABDC-7903-41FA-9585-89B7FCCDD47C}" type="presParOf" srcId="{A4FA22ED-5A06-4CA3-ACB4-0B0786E9CA8B}" destId="{0C8D0677-E0C2-4B2C-9560-678B7579EE64}" srcOrd="0" destOrd="0" presId="urn:microsoft.com/office/officeart/2005/8/layout/process3"/>
    <dgm:cxn modelId="{C3662B56-B0F2-4E67-BD07-6338A0279BC1}" type="presParOf" srcId="{B19E5CEE-7A3B-4796-AC71-0765D91A6F4E}" destId="{EDFEE2CB-685D-4FD2-BF41-75E93E95B348}" srcOrd="6" destOrd="0" presId="urn:microsoft.com/office/officeart/2005/8/layout/process3"/>
    <dgm:cxn modelId="{5CD9B6B5-8A59-4C2E-A7A0-D9DAAAE11E71}" type="presParOf" srcId="{EDFEE2CB-685D-4FD2-BF41-75E93E95B348}" destId="{B99A37A7-F764-4A9A-9A82-E65E4571FDD0}" srcOrd="0" destOrd="0" presId="urn:microsoft.com/office/officeart/2005/8/layout/process3"/>
    <dgm:cxn modelId="{226A7AD4-3815-475E-BC44-C7EF0927F554}" type="presParOf" srcId="{EDFEE2CB-685D-4FD2-BF41-75E93E95B348}" destId="{D6678DFC-3FE0-4A85-9165-3B266B06D44A}" srcOrd="1" destOrd="0" presId="urn:microsoft.com/office/officeart/2005/8/layout/process3"/>
    <dgm:cxn modelId="{4E723EF4-D88D-4BAF-9C2C-CAF94578CE47}" type="presParOf" srcId="{EDFEE2CB-685D-4FD2-BF41-75E93E95B348}" destId="{5B84A274-30F8-4505-84C8-E9E1FA1DE1F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408392-0F9A-4700-BD5A-B85FE5411AC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01256F2-3B93-4CDA-843B-3B648C789B0B}">
      <dgm:prSet phldrT="[Text]"/>
      <dgm:spPr/>
      <dgm:t>
        <a:bodyPr/>
        <a:lstStyle/>
        <a:p>
          <a:r>
            <a:rPr lang="en-US" b="1" dirty="0"/>
            <a:t>Preliminary Feasibility Studies</a:t>
          </a:r>
        </a:p>
        <a:p>
          <a:r>
            <a:rPr lang="en-US" b="1" dirty="0"/>
            <a:t>(Route Selection)</a:t>
          </a:r>
          <a:endParaRPr lang="en-IN" b="1" dirty="0"/>
        </a:p>
      </dgm:t>
    </dgm:pt>
    <dgm:pt modelId="{DA95729A-CD97-4B47-8009-47DC25B7D2E0}" type="parTrans" cxnId="{3063F91D-6429-4335-9403-89FCB31D9254}">
      <dgm:prSet/>
      <dgm:spPr/>
      <dgm:t>
        <a:bodyPr/>
        <a:lstStyle/>
        <a:p>
          <a:endParaRPr lang="en-IN"/>
        </a:p>
      </dgm:t>
    </dgm:pt>
    <dgm:pt modelId="{B4520875-382F-4872-9386-B4A120285D65}" type="sibTrans" cxnId="{3063F91D-6429-4335-9403-89FCB31D9254}">
      <dgm:prSet/>
      <dgm:spPr/>
      <dgm:t>
        <a:bodyPr/>
        <a:lstStyle/>
        <a:p>
          <a:endParaRPr lang="en-IN" dirty="0"/>
        </a:p>
      </dgm:t>
    </dgm:pt>
    <dgm:pt modelId="{95DFA3C7-8F35-478B-80EF-B4EC9A3840B1}">
      <dgm:prSet phldrT="[Text]"/>
      <dgm:spPr/>
      <dgm:t>
        <a:bodyPr/>
        <a:lstStyle/>
        <a:p>
          <a:r>
            <a:rPr lang="en-US" dirty="0"/>
            <a:t>MSDS Review</a:t>
          </a:r>
          <a:endParaRPr lang="en-IN" dirty="0"/>
        </a:p>
      </dgm:t>
    </dgm:pt>
    <dgm:pt modelId="{6749D140-7EC5-4AB8-8948-98F8F212A4B7}" type="parTrans" cxnId="{4E2BC52B-C5E3-4D0F-8B96-F36DCC1327FC}">
      <dgm:prSet/>
      <dgm:spPr/>
      <dgm:t>
        <a:bodyPr/>
        <a:lstStyle/>
        <a:p>
          <a:endParaRPr lang="en-IN"/>
        </a:p>
      </dgm:t>
    </dgm:pt>
    <dgm:pt modelId="{1E8C9945-CE75-475A-B266-5974A3AE1F30}" type="sibTrans" cxnId="{4E2BC52B-C5E3-4D0F-8B96-F36DCC1327FC}">
      <dgm:prSet/>
      <dgm:spPr/>
      <dgm:t>
        <a:bodyPr/>
        <a:lstStyle/>
        <a:p>
          <a:endParaRPr lang="en-IN"/>
        </a:p>
      </dgm:t>
    </dgm:pt>
    <dgm:pt modelId="{59ED578A-4E9A-4B6E-A2CD-2658B2596208}">
      <dgm:prSet phldrT="[Text]"/>
      <dgm:spPr/>
      <dgm:t>
        <a:bodyPr/>
        <a:lstStyle/>
        <a:p>
          <a:r>
            <a:rPr lang="en-US" b="1" dirty="0"/>
            <a:t>Development and Optimization </a:t>
          </a:r>
        </a:p>
        <a:p>
          <a:r>
            <a:rPr lang="en-US" b="1" dirty="0"/>
            <a:t>(Fixed Route, Sample)</a:t>
          </a:r>
          <a:endParaRPr lang="en-IN" b="1" dirty="0"/>
        </a:p>
      </dgm:t>
    </dgm:pt>
    <dgm:pt modelId="{2F1F8148-43EA-409B-B65F-8DCB5239F6E7}" type="parTrans" cxnId="{0409420B-AB4D-46CC-ACA2-2AB87AAF932B}">
      <dgm:prSet/>
      <dgm:spPr/>
      <dgm:t>
        <a:bodyPr/>
        <a:lstStyle/>
        <a:p>
          <a:endParaRPr lang="en-IN"/>
        </a:p>
      </dgm:t>
    </dgm:pt>
    <dgm:pt modelId="{C3AF0CA0-E595-4E59-9CAC-1FCC8D8B515A}" type="sibTrans" cxnId="{0409420B-AB4D-46CC-ACA2-2AB87AAF932B}">
      <dgm:prSet/>
      <dgm:spPr/>
      <dgm:t>
        <a:bodyPr/>
        <a:lstStyle/>
        <a:p>
          <a:endParaRPr lang="en-IN" dirty="0"/>
        </a:p>
      </dgm:t>
    </dgm:pt>
    <dgm:pt modelId="{6FE9B2D1-1890-4E58-BF67-CEE548FFC36D}">
      <dgm:prSet phldrT="[Text]"/>
      <dgm:spPr/>
      <dgm:t>
        <a:bodyPr/>
        <a:lstStyle/>
        <a:p>
          <a:r>
            <a:rPr lang="en-US" dirty="0"/>
            <a:t>Further Screening / Sensitivity trials (lab)</a:t>
          </a:r>
          <a:endParaRPr lang="en-IN" dirty="0"/>
        </a:p>
      </dgm:t>
    </dgm:pt>
    <dgm:pt modelId="{EFF587FB-69A0-4E26-BFC7-7AE5338B212B}" type="parTrans" cxnId="{86045C4C-A501-46C0-B181-24FBA2468BAF}">
      <dgm:prSet/>
      <dgm:spPr/>
      <dgm:t>
        <a:bodyPr/>
        <a:lstStyle/>
        <a:p>
          <a:endParaRPr lang="en-IN"/>
        </a:p>
      </dgm:t>
    </dgm:pt>
    <dgm:pt modelId="{07D0571D-20EB-4FAE-9290-887C254F1C9A}" type="sibTrans" cxnId="{86045C4C-A501-46C0-B181-24FBA2468BAF}">
      <dgm:prSet/>
      <dgm:spPr/>
      <dgm:t>
        <a:bodyPr/>
        <a:lstStyle/>
        <a:p>
          <a:endParaRPr lang="en-IN"/>
        </a:p>
      </dgm:t>
    </dgm:pt>
    <dgm:pt modelId="{46C652D8-E61B-4542-BCBC-3310627EE749}">
      <dgm:prSet phldrT="[Text]"/>
      <dgm:spPr/>
      <dgm:t>
        <a:bodyPr/>
        <a:lstStyle/>
        <a:p>
          <a:r>
            <a:rPr lang="en-US" b="1" dirty="0"/>
            <a:t>Laboratory Scale-Up</a:t>
          </a:r>
        </a:p>
        <a:p>
          <a:r>
            <a:rPr lang="en-US" b="1" dirty="0"/>
            <a:t>(Kilo)</a:t>
          </a:r>
        </a:p>
        <a:p>
          <a:endParaRPr lang="en-US" b="1" dirty="0"/>
        </a:p>
      </dgm:t>
    </dgm:pt>
    <dgm:pt modelId="{2CAA5F28-4C76-42D7-AA85-BE8A53155D1D}" type="parTrans" cxnId="{7750B543-48CA-4EF5-8652-963C750A532E}">
      <dgm:prSet/>
      <dgm:spPr/>
      <dgm:t>
        <a:bodyPr/>
        <a:lstStyle/>
        <a:p>
          <a:endParaRPr lang="en-IN"/>
        </a:p>
      </dgm:t>
    </dgm:pt>
    <dgm:pt modelId="{B28984D7-F8B5-4F32-B06D-670E87905442}" type="sibTrans" cxnId="{7750B543-48CA-4EF5-8652-963C750A532E}">
      <dgm:prSet/>
      <dgm:spPr/>
      <dgm:t>
        <a:bodyPr/>
        <a:lstStyle/>
        <a:p>
          <a:endParaRPr lang="en-IN" dirty="0"/>
        </a:p>
      </dgm:t>
    </dgm:pt>
    <dgm:pt modelId="{3D9559E3-1CBB-445D-ABB8-1932B50E9E7D}">
      <dgm:prSet phldrT="[Text]"/>
      <dgm:spPr/>
      <dgm:t>
        <a:bodyPr/>
        <a:lstStyle/>
        <a:p>
          <a:r>
            <a:rPr lang="en-US" dirty="0"/>
            <a:t>Set Operating Parameters (T,P, Order Addition, Conc.) considering Reaction Heat, Onset Temperatures</a:t>
          </a:r>
          <a:endParaRPr lang="en-IN" dirty="0"/>
        </a:p>
      </dgm:t>
    </dgm:pt>
    <dgm:pt modelId="{BE630524-8D4E-4F27-92CD-AEDBB9053B60}" type="parTrans" cxnId="{11512320-84EE-427E-84CB-AF92B8E0CA93}">
      <dgm:prSet/>
      <dgm:spPr/>
      <dgm:t>
        <a:bodyPr/>
        <a:lstStyle/>
        <a:p>
          <a:endParaRPr lang="en-IN"/>
        </a:p>
      </dgm:t>
    </dgm:pt>
    <dgm:pt modelId="{BA4FC71E-532D-412A-ABEF-7848D6065743}" type="sibTrans" cxnId="{11512320-84EE-427E-84CB-AF92B8E0CA93}">
      <dgm:prSet/>
      <dgm:spPr/>
      <dgm:t>
        <a:bodyPr/>
        <a:lstStyle/>
        <a:p>
          <a:endParaRPr lang="en-IN"/>
        </a:p>
      </dgm:t>
    </dgm:pt>
    <dgm:pt modelId="{DD230B2E-B800-412E-AEA3-11BD7F2A12C4}">
      <dgm:prSet phldrT="[Text]"/>
      <dgm:spPr/>
      <dgm:t>
        <a:bodyPr/>
        <a:lstStyle/>
        <a:p>
          <a:r>
            <a:rPr lang="en-US" dirty="0"/>
            <a:t>Chemistry / Structure Review </a:t>
          </a:r>
          <a:r>
            <a:rPr lang="en-US" dirty="0">
              <a:sym typeface="Wingdings" panose="05000000000000000000" pitchFamily="2" charset="2"/>
            </a:rPr>
            <a:t> Material / Process Hazards</a:t>
          </a:r>
          <a:endParaRPr lang="en-IN" dirty="0"/>
        </a:p>
      </dgm:t>
    </dgm:pt>
    <dgm:pt modelId="{4C6B55EC-B798-46E8-A59A-9293DA097E58}" type="parTrans" cxnId="{AF3607C5-91CB-4609-9D3E-9A301E500DC2}">
      <dgm:prSet/>
      <dgm:spPr/>
      <dgm:t>
        <a:bodyPr/>
        <a:lstStyle/>
        <a:p>
          <a:endParaRPr lang="en-IN"/>
        </a:p>
      </dgm:t>
    </dgm:pt>
    <dgm:pt modelId="{1F2B166C-4748-4774-8A88-F58AA187CCE0}" type="sibTrans" cxnId="{AF3607C5-91CB-4609-9D3E-9A301E500DC2}">
      <dgm:prSet/>
      <dgm:spPr/>
      <dgm:t>
        <a:bodyPr/>
        <a:lstStyle/>
        <a:p>
          <a:endParaRPr lang="en-IN"/>
        </a:p>
      </dgm:t>
    </dgm:pt>
    <dgm:pt modelId="{F1FF963D-442C-4417-B445-34827B2E1DDB}">
      <dgm:prSet phldrT="[Text]"/>
      <dgm:spPr/>
      <dgm:t>
        <a:bodyPr/>
        <a:lstStyle/>
        <a:p>
          <a:r>
            <a:rPr lang="en-US" dirty="0"/>
            <a:t>Screening / Sensitivity Experiments (partial characterization)</a:t>
          </a:r>
          <a:endParaRPr lang="en-IN" dirty="0"/>
        </a:p>
      </dgm:t>
    </dgm:pt>
    <dgm:pt modelId="{AF695DB0-56E1-4BCB-9A64-4FB113C5C029}" type="parTrans" cxnId="{9A04A597-2224-4DAD-9D75-FC40B748D6BC}">
      <dgm:prSet/>
      <dgm:spPr/>
      <dgm:t>
        <a:bodyPr/>
        <a:lstStyle/>
        <a:p>
          <a:endParaRPr lang="en-IN"/>
        </a:p>
      </dgm:t>
    </dgm:pt>
    <dgm:pt modelId="{86F81AA2-3387-42C1-B6F8-429D338F777C}" type="sibTrans" cxnId="{9A04A597-2224-4DAD-9D75-FC40B748D6BC}">
      <dgm:prSet/>
      <dgm:spPr/>
      <dgm:t>
        <a:bodyPr/>
        <a:lstStyle/>
        <a:p>
          <a:endParaRPr lang="en-IN"/>
        </a:p>
      </dgm:t>
    </dgm:pt>
    <dgm:pt modelId="{51935A21-38F1-4C10-9B34-F7C148208806}">
      <dgm:prSet phldrT="[Text]"/>
      <dgm:spPr/>
      <dgm:t>
        <a:bodyPr/>
        <a:lstStyle/>
        <a:p>
          <a:r>
            <a:rPr lang="en-US" dirty="0"/>
            <a:t>DSC/TSU analysis (known hazards)</a:t>
          </a:r>
          <a:endParaRPr lang="en-IN" dirty="0"/>
        </a:p>
      </dgm:t>
    </dgm:pt>
    <dgm:pt modelId="{3EFCCB21-F017-46B5-B39D-DE4BE660D7A7}" type="parTrans" cxnId="{D7A462C7-F6AD-44F4-BABF-44ABABA8A14C}">
      <dgm:prSet/>
      <dgm:spPr/>
      <dgm:t>
        <a:bodyPr/>
        <a:lstStyle/>
        <a:p>
          <a:endParaRPr lang="en-IN"/>
        </a:p>
      </dgm:t>
    </dgm:pt>
    <dgm:pt modelId="{26C29EB5-23D8-4E5E-8DC2-BDE33C041A42}" type="sibTrans" cxnId="{D7A462C7-F6AD-44F4-BABF-44ABABA8A14C}">
      <dgm:prSet/>
      <dgm:spPr/>
      <dgm:t>
        <a:bodyPr/>
        <a:lstStyle/>
        <a:p>
          <a:endParaRPr lang="en-IN"/>
        </a:p>
      </dgm:t>
    </dgm:pt>
    <dgm:pt modelId="{BD7F1016-0485-4A70-B410-38C130F92D09}">
      <dgm:prSet/>
      <dgm:spPr/>
      <dgm:t>
        <a:bodyPr/>
        <a:lstStyle/>
        <a:p>
          <a:r>
            <a:rPr lang="en-US" dirty="0"/>
            <a:t>Thermal stability analysis DSC/TSU [RM,INT, FG, RXN, WASTE]</a:t>
          </a:r>
          <a:endParaRPr lang="en-IN" dirty="0"/>
        </a:p>
      </dgm:t>
    </dgm:pt>
    <dgm:pt modelId="{80F8E40C-A9EC-4387-A8DB-BBDE335C50E4}" type="parTrans" cxnId="{44B51AA7-1BCD-49DB-B44D-EAFF6101791A}">
      <dgm:prSet/>
      <dgm:spPr/>
      <dgm:t>
        <a:bodyPr/>
        <a:lstStyle/>
        <a:p>
          <a:endParaRPr lang="en-IN"/>
        </a:p>
      </dgm:t>
    </dgm:pt>
    <dgm:pt modelId="{C347347F-7BDE-414E-B5DD-E1BCE92DA24E}" type="sibTrans" cxnId="{44B51AA7-1BCD-49DB-B44D-EAFF6101791A}">
      <dgm:prSet/>
      <dgm:spPr/>
      <dgm:t>
        <a:bodyPr/>
        <a:lstStyle/>
        <a:p>
          <a:endParaRPr lang="en-IN"/>
        </a:p>
      </dgm:t>
    </dgm:pt>
    <dgm:pt modelId="{D15E67D7-10FF-47DF-9C4A-59A0C2FFB793}">
      <dgm:prSet/>
      <dgm:spPr/>
      <dgm:t>
        <a:bodyPr/>
        <a:lstStyle/>
        <a:p>
          <a:r>
            <a:rPr lang="en-US" dirty="0"/>
            <a:t>Specific Heat, Reaction Heat Estimation (Calorimetry, Analog Calculation) </a:t>
          </a:r>
          <a:r>
            <a:rPr lang="en-US" dirty="0">
              <a:sym typeface="Wingdings" panose="05000000000000000000" pitchFamily="2" charset="2"/>
            </a:rPr>
            <a:t> MTSR vs. MTT</a:t>
          </a:r>
          <a:endParaRPr lang="en-IN" dirty="0"/>
        </a:p>
      </dgm:t>
    </dgm:pt>
    <dgm:pt modelId="{851130C0-D274-4ACC-8A0C-4B4F151CB9E4}" type="parTrans" cxnId="{5D52AC12-426C-41B6-A8F5-7FB9F46A4D00}">
      <dgm:prSet/>
      <dgm:spPr/>
      <dgm:t>
        <a:bodyPr/>
        <a:lstStyle/>
        <a:p>
          <a:endParaRPr lang="en-IN"/>
        </a:p>
      </dgm:t>
    </dgm:pt>
    <dgm:pt modelId="{FD39BBEC-A0F6-4016-A2B6-C07DE52CA73A}" type="sibTrans" cxnId="{5D52AC12-426C-41B6-A8F5-7FB9F46A4D00}">
      <dgm:prSet/>
      <dgm:spPr/>
      <dgm:t>
        <a:bodyPr/>
        <a:lstStyle/>
        <a:p>
          <a:endParaRPr lang="en-IN"/>
        </a:p>
      </dgm:t>
    </dgm:pt>
    <dgm:pt modelId="{84089618-365B-43E9-9801-43900230241D}">
      <dgm:prSet/>
      <dgm:spPr/>
      <dgm:t>
        <a:bodyPr/>
        <a:lstStyle/>
        <a:p>
          <a:r>
            <a:rPr lang="en-US" dirty="0"/>
            <a:t>Evaluate Peak Gas Formation (amount, rate, profile </a:t>
          </a:r>
          <a:r>
            <a:rPr lang="en-US" dirty="0">
              <a:sym typeface="Wingdings" panose="05000000000000000000" pitchFamily="2" charset="2"/>
            </a:rPr>
            <a:t> peak)</a:t>
          </a:r>
          <a:endParaRPr lang="en-IN" dirty="0"/>
        </a:p>
      </dgm:t>
    </dgm:pt>
    <dgm:pt modelId="{1093844B-9404-41D7-B831-E7B2D99DBD97}" type="parTrans" cxnId="{8C662D71-C2DC-4662-BB45-98330FFAE6A0}">
      <dgm:prSet/>
      <dgm:spPr/>
      <dgm:t>
        <a:bodyPr/>
        <a:lstStyle/>
        <a:p>
          <a:endParaRPr lang="en-IN"/>
        </a:p>
      </dgm:t>
    </dgm:pt>
    <dgm:pt modelId="{6C25CDC9-F186-4FF1-AC3F-416B274A8CA9}" type="sibTrans" cxnId="{8C662D71-C2DC-4662-BB45-98330FFAE6A0}">
      <dgm:prSet/>
      <dgm:spPr/>
      <dgm:t>
        <a:bodyPr/>
        <a:lstStyle/>
        <a:p>
          <a:endParaRPr lang="en-IN"/>
        </a:p>
      </dgm:t>
    </dgm:pt>
    <dgm:pt modelId="{180B268F-BF3B-42C8-B188-86132EA72955}">
      <dgm:prSet phldrT="[Text]"/>
      <dgm:spPr/>
      <dgm:t>
        <a:bodyPr/>
        <a:lstStyle/>
        <a:p>
          <a:r>
            <a:rPr lang="en-US" dirty="0"/>
            <a:t>Literature Review</a:t>
          </a:r>
          <a:endParaRPr lang="en-IN" dirty="0"/>
        </a:p>
      </dgm:t>
    </dgm:pt>
    <dgm:pt modelId="{788CD7E2-DE7D-4AC3-89F5-CDA7FCE98E99}" type="parTrans" cxnId="{6B8E14C8-E9B8-4599-927B-6D8547FEEA45}">
      <dgm:prSet/>
      <dgm:spPr/>
      <dgm:t>
        <a:bodyPr/>
        <a:lstStyle/>
        <a:p>
          <a:endParaRPr lang="en-IN"/>
        </a:p>
      </dgm:t>
    </dgm:pt>
    <dgm:pt modelId="{AD4D3F07-36A1-42C3-ACBC-4BA6369D5916}" type="sibTrans" cxnId="{6B8E14C8-E9B8-4599-927B-6D8547FEEA45}">
      <dgm:prSet/>
      <dgm:spPr/>
      <dgm:t>
        <a:bodyPr/>
        <a:lstStyle/>
        <a:p>
          <a:endParaRPr lang="en-IN"/>
        </a:p>
      </dgm:t>
    </dgm:pt>
    <dgm:pt modelId="{AA7DEAD1-4B19-4EA1-8FDB-A2DBF7089699}">
      <dgm:prSet/>
      <dgm:spPr/>
      <dgm:t>
        <a:bodyPr/>
        <a:lstStyle/>
        <a:p>
          <a:r>
            <a:rPr lang="en-US" b="1" dirty="0"/>
            <a:t>Pilotation</a:t>
          </a:r>
        </a:p>
      </dgm:t>
    </dgm:pt>
    <dgm:pt modelId="{13022042-945B-4C32-8CED-D1C187F26A7D}" type="parTrans" cxnId="{2411365E-94A6-4E53-AE2C-874C2963DB4F}">
      <dgm:prSet/>
      <dgm:spPr/>
      <dgm:t>
        <a:bodyPr/>
        <a:lstStyle/>
        <a:p>
          <a:endParaRPr lang="en-IN"/>
        </a:p>
      </dgm:t>
    </dgm:pt>
    <dgm:pt modelId="{74A43F19-7F3E-47A7-9FD6-E3AD6C4C8DA6}" type="sibTrans" cxnId="{2411365E-94A6-4E53-AE2C-874C2963DB4F}">
      <dgm:prSet/>
      <dgm:spPr/>
      <dgm:t>
        <a:bodyPr/>
        <a:lstStyle/>
        <a:p>
          <a:endParaRPr lang="en-IN" dirty="0"/>
        </a:p>
      </dgm:t>
    </dgm:pt>
    <dgm:pt modelId="{BDA13072-DB57-46AA-9115-0D5AD916F985}">
      <dgm:prSet phldrT="[Text]"/>
      <dgm:spPr/>
      <dgm:t>
        <a:bodyPr/>
        <a:lstStyle/>
        <a:p>
          <a:endParaRPr lang="en-IN" dirty="0"/>
        </a:p>
      </dgm:t>
    </dgm:pt>
    <dgm:pt modelId="{748AFD04-8072-4C33-9F1D-DBCEC91206DE}" type="parTrans" cxnId="{2BC57A79-9987-4BE2-8E31-5B7FFD9ADFDA}">
      <dgm:prSet/>
      <dgm:spPr/>
      <dgm:t>
        <a:bodyPr/>
        <a:lstStyle/>
        <a:p>
          <a:endParaRPr lang="en-IN"/>
        </a:p>
      </dgm:t>
    </dgm:pt>
    <dgm:pt modelId="{533D4F51-15C6-487B-98C7-78302C6A54FA}" type="sibTrans" cxnId="{2BC57A79-9987-4BE2-8E31-5B7FFD9ADFDA}">
      <dgm:prSet/>
      <dgm:spPr/>
      <dgm:t>
        <a:bodyPr/>
        <a:lstStyle/>
        <a:p>
          <a:endParaRPr lang="en-IN"/>
        </a:p>
      </dgm:t>
    </dgm:pt>
    <dgm:pt modelId="{17AF360F-8F3E-4335-81D4-888AF5A4C3CF}">
      <dgm:prSet/>
      <dgm:spPr/>
      <dgm:t>
        <a:bodyPr/>
        <a:lstStyle/>
        <a:p>
          <a:r>
            <a:rPr lang="en-US" dirty="0"/>
            <a:t>Side/Decomposition Chemistry Evaluation</a:t>
          </a:r>
          <a:endParaRPr lang="en-IN" dirty="0"/>
        </a:p>
      </dgm:t>
    </dgm:pt>
    <dgm:pt modelId="{FB713AB7-6106-4961-9ADA-147E01DA1DD1}" type="parTrans" cxnId="{1724D082-DDAE-4E2F-8E6C-84F31F614BDA}">
      <dgm:prSet/>
      <dgm:spPr/>
      <dgm:t>
        <a:bodyPr/>
        <a:lstStyle/>
        <a:p>
          <a:endParaRPr lang="en-IN"/>
        </a:p>
      </dgm:t>
    </dgm:pt>
    <dgm:pt modelId="{5A83FE45-2F5E-48F4-AB56-C421D59CAA62}" type="sibTrans" cxnId="{1724D082-DDAE-4E2F-8E6C-84F31F614BDA}">
      <dgm:prSet/>
      <dgm:spPr/>
      <dgm:t>
        <a:bodyPr/>
        <a:lstStyle/>
        <a:p>
          <a:endParaRPr lang="en-IN"/>
        </a:p>
      </dgm:t>
    </dgm:pt>
    <dgm:pt modelId="{5BF683AD-1B24-47D8-8FDB-FADC6D3F0891}">
      <dgm:prSet phldrT="[Text]"/>
      <dgm:spPr/>
      <dgm:t>
        <a:bodyPr/>
        <a:lstStyle/>
        <a:p>
          <a:r>
            <a:rPr lang="en-US" dirty="0"/>
            <a:t>Set Handling and Containment Methodology for Scale (Toxicity, Flammability, vs. Phys Prop.)</a:t>
          </a:r>
          <a:endParaRPr lang="en-IN" dirty="0"/>
        </a:p>
      </dgm:t>
    </dgm:pt>
    <dgm:pt modelId="{EED4D48A-640C-4184-9C75-2CC8ECD6E951}" type="parTrans" cxnId="{6E09FEED-A671-4EA9-8633-114F4C3FF046}">
      <dgm:prSet/>
      <dgm:spPr/>
      <dgm:t>
        <a:bodyPr/>
        <a:lstStyle/>
        <a:p>
          <a:endParaRPr lang="en-IN"/>
        </a:p>
      </dgm:t>
    </dgm:pt>
    <dgm:pt modelId="{9ADCA106-BC78-4562-997D-458A917B2E52}" type="sibTrans" cxnId="{6E09FEED-A671-4EA9-8633-114F4C3FF046}">
      <dgm:prSet/>
      <dgm:spPr/>
      <dgm:t>
        <a:bodyPr/>
        <a:lstStyle/>
        <a:p>
          <a:endParaRPr lang="en-IN"/>
        </a:p>
      </dgm:t>
    </dgm:pt>
    <dgm:pt modelId="{525ADA01-6C20-4F5D-9E51-D067185B3AA3}">
      <dgm:prSet phldrT="[Text]"/>
      <dgm:spPr/>
      <dgm:t>
        <a:bodyPr/>
        <a:lstStyle/>
        <a:p>
          <a:r>
            <a:rPr lang="en-US" dirty="0"/>
            <a:t>Identification of Critical Process Parameters</a:t>
          </a:r>
          <a:endParaRPr lang="en-IN" dirty="0"/>
        </a:p>
      </dgm:t>
    </dgm:pt>
    <dgm:pt modelId="{BEAB3AB0-B542-423A-A8B3-742437A0F289}" type="parTrans" cxnId="{FB857866-1F49-4402-9D3E-7E52490C8F75}">
      <dgm:prSet/>
      <dgm:spPr/>
      <dgm:t>
        <a:bodyPr/>
        <a:lstStyle/>
        <a:p>
          <a:endParaRPr lang="en-IN"/>
        </a:p>
      </dgm:t>
    </dgm:pt>
    <dgm:pt modelId="{403E7BE5-BB7B-4F7B-B7C1-42D0CB7D7C05}" type="sibTrans" cxnId="{FB857866-1F49-4402-9D3E-7E52490C8F75}">
      <dgm:prSet/>
      <dgm:spPr/>
      <dgm:t>
        <a:bodyPr/>
        <a:lstStyle/>
        <a:p>
          <a:endParaRPr lang="en-IN"/>
        </a:p>
      </dgm:t>
    </dgm:pt>
    <dgm:pt modelId="{535F5CD5-5DF9-4E23-99D6-063B4048F3FB}">
      <dgm:prSet phldrT="[Text]"/>
      <dgm:spPr/>
      <dgm:t>
        <a:bodyPr/>
        <a:lstStyle/>
        <a:p>
          <a:r>
            <a:rPr lang="en-US" b="1" dirty="0"/>
            <a:t>HAZOP 1 </a:t>
          </a:r>
          <a:br>
            <a:rPr lang="en-US" b="1" dirty="0"/>
          </a:br>
          <a:r>
            <a:rPr lang="en-US" b="1" dirty="0">
              <a:sym typeface="Wingdings" panose="05000000000000000000" pitchFamily="2" charset="2"/>
            </a:rPr>
            <a:t> Pilot Modifications</a:t>
          </a:r>
          <a:br>
            <a:rPr lang="en-US" b="1" dirty="0">
              <a:sym typeface="Wingdings" panose="05000000000000000000" pitchFamily="2" charset="2"/>
            </a:rPr>
          </a:br>
          <a:r>
            <a:rPr lang="en-US" b="1" dirty="0">
              <a:sym typeface="Wingdings" panose="05000000000000000000" pitchFamily="2" charset="2"/>
            </a:rPr>
            <a:t> BMR Drafting (safety, critical operations, parameters)</a:t>
          </a:r>
          <a:br>
            <a:rPr lang="en-US" b="1" dirty="0">
              <a:sym typeface="Wingdings" panose="05000000000000000000" pitchFamily="2" charset="2"/>
            </a:rPr>
          </a:br>
          <a:r>
            <a:rPr lang="en-US" b="1" dirty="0">
              <a:sym typeface="Wingdings" panose="05000000000000000000" pitchFamily="2" charset="2"/>
            </a:rPr>
            <a:t> Training</a:t>
          </a:r>
          <a:endParaRPr lang="en-IN" b="1" dirty="0"/>
        </a:p>
      </dgm:t>
    </dgm:pt>
    <dgm:pt modelId="{36E6F68F-0958-4524-9429-336405258965}" type="parTrans" cxnId="{8AE83165-2D7E-451B-AC3F-B5F68273FAE5}">
      <dgm:prSet/>
      <dgm:spPr/>
      <dgm:t>
        <a:bodyPr/>
        <a:lstStyle/>
        <a:p>
          <a:endParaRPr lang="en-IN"/>
        </a:p>
      </dgm:t>
    </dgm:pt>
    <dgm:pt modelId="{6BE557DB-6907-4A2D-967A-EC5A2BF684B7}" type="sibTrans" cxnId="{8AE83165-2D7E-451B-AC3F-B5F68273FAE5}">
      <dgm:prSet/>
      <dgm:spPr/>
      <dgm:t>
        <a:bodyPr/>
        <a:lstStyle/>
        <a:p>
          <a:endParaRPr lang="en-IN"/>
        </a:p>
      </dgm:t>
    </dgm:pt>
    <dgm:pt modelId="{B940F263-568D-4589-8F3A-F91C206D7BC0}">
      <dgm:prSet/>
      <dgm:spPr/>
      <dgm:t>
        <a:bodyPr/>
        <a:lstStyle/>
        <a:p>
          <a:r>
            <a:rPr lang="en-US" dirty="0"/>
            <a:t>If Available: Reaction Calorimetry (for critical reactions)</a:t>
          </a:r>
          <a:endParaRPr lang="en-IN" dirty="0"/>
        </a:p>
      </dgm:t>
    </dgm:pt>
    <dgm:pt modelId="{8C13371E-EC55-40A1-9EBD-D6B40EEE3217}" type="parTrans" cxnId="{107774CA-7E5D-4D17-9D01-FEE93223EFBE}">
      <dgm:prSet/>
      <dgm:spPr/>
      <dgm:t>
        <a:bodyPr/>
        <a:lstStyle/>
        <a:p>
          <a:endParaRPr lang="en-IN"/>
        </a:p>
      </dgm:t>
    </dgm:pt>
    <dgm:pt modelId="{840CB82E-E354-4706-A970-6F85F0B15D89}" type="sibTrans" cxnId="{107774CA-7E5D-4D17-9D01-FEE93223EFBE}">
      <dgm:prSet/>
      <dgm:spPr/>
      <dgm:t>
        <a:bodyPr/>
        <a:lstStyle/>
        <a:p>
          <a:endParaRPr lang="en-IN"/>
        </a:p>
      </dgm:t>
    </dgm:pt>
    <dgm:pt modelId="{6AFAF64E-FDA3-48D2-8E82-A09BA445A1AE}">
      <dgm:prSet phldrT="[Text]"/>
      <dgm:spPr/>
      <dgm:t>
        <a:bodyPr/>
        <a:lstStyle/>
        <a:p>
          <a:r>
            <a:rPr lang="en-US" dirty="0"/>
            <a:t>Process Mapping to Pilot</a:t>
          </a:r>
          <a:endParaRPr lang="en-IN" dirty="0"/>
        </a:p>
      </dgm:t>
    </dgm:pt>
    <dgm:pt modelId="{117DAAE1-1A28-49A9-BDC2-0E988E72DC6C}" type="parTrans" cxnId="{FC1405F4-6D23-4E47-90C4-E8AF5501A8C0}">
      <dgm:prSet/>
      <dgm:spPr/>
      <dgm:t>
        <a:bodyPr/>
        <a:lstStyle/>
        <a:p>
          <a:endParaRPr lang="en-IN"/>
        </a:p>
      </dgm:t>
    </dgm:pt>
    <dgm:pt modelId="{A088A045-9824-4BED-ADC7-69E3A0DB21E7}" type="sibTrans" cxnId="{FC1405F4-6D23-4E47-90C4-E8AF5501A8C0}">
      <dgm:prSet/>
      <dgm:spPr/>
      <dgm:t>
        <a:bodyPr/>
        <a:lstStyle/>
        <a:p>
          <a:endParaRPr lang="en-IN"/>
        </a:p>
      </dgm:t>
    </dgm:pt>
    <dgm:pt modelId="{CBDB0E09-F8ED-45B9-A0F2-6A2B963193CB}">
      <dgm:prSet/>
      <dgm:spPr/>
      <dgm:t>
        <a:bodyPr/>
        <a:lstStyle/>
        <a:p>
          <a:r>
            <a:rPr lang="en-US" dirty="0"/>
            <a:t>Validate/update data based on pilot observations (engineering design/ calculations, process parameters)</a:t>
          </a:r>
          <a:endParaRPr lang="en-IN" dirty="0"/>
        </a:p>
      </dgm:t>
    </dgm:pt>
    <dgm:pt modelId="{D8FBCA9C-B6E5-4EB8-9FAD-1F4C7009F0CF}" type="parTrans" cxnId="{E70FA57E-4850-4EBE-AC2C-2FB3C30C01E1}">
      <dgm:prSet/>
      <dgm:spPr/>
      <dgm:t>
        <a:bodyPr/>
        <a:lstStyle/>
        <a:p>
          <a:endParaRPr lang="en-IN"/>
        </a:p>
      </dgm:t>
    </dgm:pt>
    <dgm:pt modelId="{C7EE2009-33FE-490F-B5FB-0FE7E7B2B077}" type="sibTrans" cxnId="{E70FA57E-4850-4EBE-AC2C-2FB3C30C01E1}">
      <dgm:prSet/>
      <dgm:spPr/>
      <dgm:t>
        <a:bodyPr/>
        <a:lstStyle/>
        <a:p>
          <a:endParaRPr lang="en-IN"/>
        </a:p>
      </dgm:t>
    </dgm:pt>
    <dgm:pt modelId="{31804525-8990-437D-BFDB-7D76116AA752}">
      <dgm:prSet/>
      <dgm:spPr/>
      <dgm:t>
        <a:bodyPr/>
        <a:lstStyle/>
        <a:p>
          <a:endParaRPr lang="en-IN" dirty="0"/>
        </a:p>
      </dgm:t>
    </dgm:pt>
    <dgm:pt modelId="{674A4AE4-051D-41B9-8AE6-36A129EC9923}" type="parTrans" cxnId="{85D7CEE7-6248-4C2A-A06C-40D24C99D809}">
      <dgm:prSet/>
      <dgm:spPr/>
      <dgm:t>
        <a:bodyPr/>
        <a:lstStyle/>
        <a:p>
          <a:endParaRPr lang="en-IN"/>
        </a:p>
      </dgm:t>
    </dgm:pt>
    <dgm:pt modelId="{FC0CDDD1-E3FA-4C54-8EE4-463627BE6D02}" type="sibTrans" cxnId="{85D7CEE7-6248-4C2A-A06C-40D24C99D809}">
      <dgm:prSet/>
      <dgm:spPr/>
      <dgm:t>
        <a:bodyPr/>
        <a:lstStyle/>
        <a:p>
          <a:endParaRPr lang="en-IN"/>
        </a:p>
      </dgm:t>
    </dgm:pt>
    <dgm:pt modelId="{A19EC95D-B759-4097-BC72-1A0CAA4E98C5}">
      <dgm:prSet phldrT="[Text]"/>
      <dgm:spPr/>
      <dgm:t>
        <a:bodyPr/>
        <a:lstStyle/>
        <a:p>
          <a:r>
            <a:rPr lang="en-US" dirty="0"/>
            <a:t>Engineering Calculations (Heat Load, Scrubber Load etc.</a:t>
          </a:r>
          <a:endParaRPr lang="en-IN" dirty="0"/>
        </a:p>
      </dgm:t>
    </dgm:pt>
    <dgm:pt modelId="{4C8FB028-A5E3-47B5-B87A-111A13445F1B}" type="parTrans" cxnId="{E52BB2E1-6CF1-4AC5-8FE1-FFC9168CA182}">
      <dgm:prSet/>
      <dgm:spPr/>
      <dgm:t>
        <a:bodyPr/>
        <a:lstStyle/>
        <a:p>
          <a:endParaRPr lang="en-IN"/>
        </a:p>
      </dgm:t>
    </dgm:pt>
    <dgm:pt modelId="{12A1D92A-63FB-4747-A5CB-2AF2F55F0E82}" type="sibTrans" cxnId="{E52BB2E1-6CF1-4AC5-8FE1-FFC9168CA182}">
      <dgm:prSet/>
      <dgm:spPr/>
      <dgm:t>
        <a:bodyPr/>
        <a:lstStyle/>
        <a:p>
          <a:endParaRPr lang="en-IN"/>
        </a:p>
      </dgm:t>
    </dgm:pt>
    <dgm:pt modelId="{1A6DCACA-6662-454F-AF5D-05315913EFE2}">
      <dgm:prSet/>
      <dgm:spPr/>
      <dgm:t>
        <a:bodyPr/>
        <a:lstStyle/>
        <a:p>
          <a:endParaRPr lang="en-IN" dirty="0"/>
        </a:p>
      </dgm:t>
    </dgm:pt>
    <dgm:pt modelId="{C63AD4B6-9B56-4C0D-A7E5-2BAD5A710E9C}" type="parTrans" cxnId="{8337DC54-9A33-4CB2-8E58-E3B364B31DBB}">
      <dgm:prSet/>
      <dgm:spPr/>
      <dgm:t>
        <a:bodyPr/>
        <a:lstStyle/>
        <a:p>
          <a:endParaRPr lang="en-IN"/>
        </a:p>
      </dgm:t>
    </dgm:pt>
    <dgm:pt modelId="{E513F556-3980-4FDC-B2EF-F8F013E45FF9}" type="sibTrans" cxnId="{8337DC54-9A33-4CB2-8E58-E3B364B31DBB}">
      <dgm:prSet/>
      <dgm:spPr/>
      <dgm:t>
        <a:bodyPr/>
        <a:lstStyle/>
        <a:p>
          <a:endParaRPr lang="en-IN"/>
        </a:p>
      </dgm:t>
    </dgm:pt>
    <dgm:pt modelId="{0B95F20D-23B7-49C5-9422-A1B4E508521C}">
      <dgm:prSet phldrT="[Text]"/>
      <dgm:spPr/>
      <dgm:t>
        <a:bodyPr/>
        <a:lstStyle/>
        <a:p>
          <a:r>
            <a:rPr lang="en-US" dirty="0"/>
            <a:t>Automation / Control Loops for identified critical process parameters and operation</a:t>
          </a:r>
          <a:endParaRPr lang="en-IN" dirty="0"/>
        </a:p>
      </dgm:t>
    </dgm:pt>
    <dgm:pt modelId="{7D04B0D8-B1C2-4796-BDFD-B3933907567C}" type="parTrans" cxnId="{271206F0-55CE-4C0F-81FE-C53D4AECB2DB}">
      <dgm:prSet/>
      <dgm:spPr/>
      <dgm:t>
        <a:bodyPr/>
        <a:lstStyle/>
        <a:p>
          <a:endParaRPr lang="en-IN"/>
        </a:p>
      </dgm:t>
    </dgm:pt>
    <dgm:pt modelId="{0573E14C-7C08-4072-906E-C1D097C24B3E}" type="sibTrans" cxnId="{271206F0-55CE-4C0F-81FE-C53D4AECB2DB}">
      <dgm:prSet/>
      <dgm:spPr/>
      <dgm:t>
        <a:bodyPr/>
        <a:lstStyle/>
        <a:p>
          <a:endParaRPr lang="en-IN"/>
        </a:p>
      </dgm:t>
    </dgm:pt>
    <dgm:pt modelId="{45ACC7AB-4908-4E16-8283-0EF4C973A1D8}">
      <dgm:prSet/>
      <dgm:spPr/>
      <dgm:t>
        <a:bodyPr/>
        <a:lstStyle/>
        <a:p>
          <a:endParaRPr lang="en-IN" dirty="0"/>
        </a:p>
      </dgm:t>
    </dgm:pt>
    <dgm:pt modelId="{E2446417-CB0F-4E97-968A-90A490D3821A}" type="parTrans" cxnId="{89D50277-8CED-44A8-B651-2EEC07814CDB}">
      <dgm:prSet/>
      <dgm:spPr/>
      <dgm:t>
        <a:bodyPr/>
        <a:lstStyle/>
        <a:p>
          <a:endParaRPr lang="en-IN"/>
        </a:p>
      </dgm:t>
    </dgm:pt>
    <dgm:pt modelId="{1D2B1DFA-3B10-4FCC-868D-BD26CB94E420}" type="sibTrans" cxnId="{89D50277-8CED-44A8-B651-2EEC07814CDB}">
      <dgm:prSet/>
      <dgm:spPr/>
      <dgm:t>
        <a:bodyPr/>
        <a:lstStyle/>
        <a:p>
          <a:endParaRPr lang="en-IN"/>
        </a:p>
      </dgm:t>
    </dgm:pt>
    <dgm:pt modelId="{FBF3FC97-37A2-4BDF-9F00-E071CF99102D}">
      <dgm:prSet phldrT="[Text]"/>
      <dgm:spPr/>
      <dgm:t>
        <a:bodyPr/>
        <a:lstStyle/>
        <a:p>
          <a:r>
            <a:rPr lang="en-US" dirty="0"/>
            <a:t>BMR Drafting (with information on material safety and critical process parameters/operations)</a:t>
          </a:r>
          <a:endParaRPr lang="en-IN" dirty="0"/>
        </a:p>
      </dgm:t>
    </dgm:pt>
    <dgm:pt modelId="{AA7E7C5E-9C6F-40D5-8416-9BD4FB926130}" type="parTrans" cxnId="{E259E4A1-DF36-4303-933D-F5D5ADF02791}">
      <dgm:prSet/>
      <dgm:spPr/>
      <dgm:t>
        <a:bodyPr/>
        <a:lstStyle/>
        <a:p>
          <a:endParaRPr lang="en-IN"/>
        </a:p>
      </dgm:t>
    </dgm:pt>
    <dgm:pt modelId="{6F7573C5-7229-477F-AD6A-2FDA3CBFAC0D}" type="sibTrans" cxnId="{E259E4A1-DF36-4303-933D-F5D5ADF02791}">
      <dgm:prSet/>
      <dgm:spPr/>
      <dgm:t>
        <a:bodyPr/>
        <a:lstStyle/>
        <a:p>
          <a:endParaRPr lang="en-IN"/>
        </a:p>
      </dgm:t>
    </dgm:pt>
    <dgm:pt modelId="{B80F9E8E-07E2-42C1-83D0-6E7BFAEDF737}">
      <dgm:prSet/>
      <dgm:spPr/>
      <dgm:t>
        <a:bodyPr/>
        <a:lstStyle/>
        <a:p>
          <a:r>
            <a:rPr lang="en-US" dirty="0"/>
            <a:t>Process revision (as required)</a:t>
          </a:r>
          <a:endParaRPr lang="en-IN" dirty="0"/>
        </a:p>
      </dgm:t>
    </dgm:pt>
    <dgm:pt modelId="{1F863FF0-F5C2-41DA-97BF-1133E3DB16C5}" type="parTrans" cxnId="{FD91383E-55AE-4D5B-818D-4A7FBE2CCD24}">
      <dgm:prSet/>
      <dgm:spPr/>
      <dgm:t>
        <a:bodyPr/>
        <a:lstStyle/>
        <a:p>
          <a:endParaRPr lang="en-IN"/>
        </a:p>
      </dgm:t>
    </dgm:pt>
    <dgm:pt modelId="{2AA62DE4-2C29-4AC1-8B0B-F01FAB2453F8}" type="sibTrans" cxnId="{FD91383E-55AE-4D5B-818D-4A7FBE2CCD24}">
      <dgm:prSet/>
      <dgm:spPr/>
      <dgm:t>
        <a:bodyPr/>
        <a:lstStyle/>
        <a:p>
          <a:endParaRPr lang="en-IN"/>
        </a:p>
      </dgm:t>
    </dgm:pt>
    <dgm:pt modelId="{CD609F66-2855-4717-97A8-9DECDADD41D5}">
      <dgm:prSet/>
      <dgm:spPr/>
      <dgm:t>
        <a:bodyPr/>
        <a:lstStyle/>
        <a:p>
          <a:endParaRPr lang="en-IN" dirty="0"/>
        </a:p>
      </dgm:t>
    </dgm:pt>
    <dgm:pt modelId="{BD15E4AE-F9F0-42B1-8F07-CE49387E343E}" type="parTrans" cxnId="{13245DBB-ED06-4E73-A802-954F0D0C1331}">
      <dgm:prSet/>
      <dgm:spPr/>
      <dgm:t>
        <a:bodyPr/>
        <a:lstStyle/>
        <a:p>
          <a:endParaRPr lang="en-IN"/>
        </a:p>
      </dgm:t>
    </dgm:pt>
    <dgm:pt modelId="{6EDD66F6-0AE8-420D-A97D-AA0F13FD250C}" type="sibTrans" cxnId="{13245DBB-ED06-4E73-A802-954F0D0C1331}">
      <dgm:prSet/>
      <dgm:spPr/>
      <dgm:t>
        <a:bodyPr/>
        <a:lstStyle/>
        <a:p>
          <a:endParaRPr lang="en-IN"/>
        </a:p>
      </dgm:t>
    </dgm:pt>
    <dgm:pt modelId="{B91443BF-108B-47AD-AB46-CF27471B37BC}">
      <dgm:prSet/>
      <dgm:spPr/>
      <dgm:t>
        <a:bodyPr/>
        <a:lstStyle/>
        <a:p>
          <a:r>
            <a:rPr lang="en-US" b="1" dirty="0"/>
            <a:t>HAZOP 2</a:t>
          </a:r>
          <a:br>
            <a:rPr lang="en-US" b="1" dirty="0"/>
          </a:br>
          <a:r>
            <a:rPr lang="en-US" b="1" dirty="0">
              <a:sym typeface="Wingdings" panose="05000000000000000000" pitchFamily="2" charset="2"/>
            </a:rPr>
            <a:t> Plant Modifications, Safeguards, Automation</a:t>
          </a:r>
          <a:br>
            <a:rPr lang="en-US" b="1" dirty="0">
              <a:sym typeface="Wingdings" panose="05000000000000000000" pitchFamily="2" charset="2"/>
            </a:rPr>
          </a:br>
          <a:r>
            <a:rPr lang="en-US" b="1" dirty="0">
              <a:sym typeface="Wingdings" panose="05000000000000000000" pitchFamily="2" charset="2"/>
            </a:rPr>
            <a:t> Re-training</a:t>
          </a:r>
          <a:endParaRPr lang="en-IN" b="1" dirty="0"/>
        </a:p>
      </dgm:t>
    </dgm:pt>
    <dgm:pt modelId="{8A9CB112-2ACB-464B-9A0E-D019A6C99172}" type="parTrans" cxnId="{22E925AA-AAB0-4FD6-A1C5-48BE3BA96250}">
      <dgm:prSet/>
      <dgm:spPr/>
      <dgm:t>
        <a:bodyPr/>
        <a:lstStyle/>
        <a:p>
          <a:endParaRPr lang="en-IN"/>
        </a:p>
      </dgm:t>
    </dgm:pt>
    <dgm:pt modelId="{BE090302-B35E-45FD-B5DA-B90C409EC574}" type="sibTrans" cxnId="{22E925AA-AAB0-4FD6-A1C5-48BE3BA96250}">
      <dgm:prSet/>
      <dgm:spPr/>
      <dgm:t>
        <a:bodyPr/>
        <a:lstStyle/>
        <a:p>
          <a:endParaRPr lang="en-IN"/>
        </a:p>
      </dgm:t>
    </dgm:pt>
    <dgm:pt modelId="{2533E7D4-DC77-4CF1-8397-6700362F16C3}">
      <dgm:prSet/>
      <dgm:spPr/>
      <dgm:t>
        <a:bodyPr/>
        <a:lstStyle/>
        <a:p>
          <a:r>
            <a:rPr lang="en-US" b="1" dirty="0"/>
            <a:t>Commercial Production</a:t>
          </a:r>
        </a:p>
        <a:p>
          <a:r>
            <a:rPr lang="en-US" b="1" dirty="0"/>
            <a:t>(Before)</a:t>
          </a:r>
          <a:endParaRPr lang="en-IN" b="1" dirty="0"/>
        </a:p>
      </dgm:t>
    </dgm:pt>
    <dgm:pt modelId="{FB250980-E102-4AB4-9E54-373E6BEC7A7C}" type="parTrans" cxnId="{514C4DB0-6378-4475-92E4-4FFAAFCD3897}">
      <dgm:prSet/>
      <dgm:spPr/>
      <dgm:t>
        <a:bodyPr/>
        <a:lstStyle/>
        <a:p>
          <a:endParaRPr lang="en-IN"/>
        </a:p>
      </dgm:t>
    </dgm:pt>
    <dgm:pt modelId="{9B06179D-349F-4E7A-B790-2F7AD0A64E8F}" type="sibTrans" cxnId="{514C4DB0-6378-4475-92E4-4FFAAFCD3897}">
      <dgm:prSet/>
      <dgm:spPr/>
      <dgm:t>
        <a:bodyPr/>
        <a:lstStyle/>
        <a:p>
          <a:endParaRPr lang="en-IN"/>
        </a:p>
      </dgm:t>
    </dgm:pt>
    <dgm:pt modelId="{04D0B975-3205-45A0-811E-35F752691C3A}">
      <dgm:prSet/>
      <dgm:spPr/>
      <dgm:t>
        <a:bodyPr/>
        <a:lstStyle/>
        <a:p>
          <a:r>
            <a:rPr lang="en-US" dirty="0"/>
            <a:t>BMR Re-drafting</a:t>
          </a:r>
          <a:endParaRPr lang="en-IN" dirty="0"/>
        </a:p>
      </dgm:t>
    </dgm:pt>
    <dgm:pt modelId="{104A2E5A-04A8-48A0-8F19-C63BF754BB23}" type="parTrans" cxnId="{4C899321-FD53-4C52-89BC-85036B5FA401}">
      <dgm:prSet/>
      <dgm:spPr/>
      <dgm:t>
        <a:bodyPr/>
        <a:lstStyle/>
        <a:p>
          <a:endParaRPr lang="en-IN"/>
        </a:p>
      </dgm:t>
    </dgm:pt>
    <dgm:pt modelId="{5AE2C1CD-1F79-4F1E-BBC7-AFD736F1951E}" type="sibTrans" cxnId="{4C899321-FD53-4C52-89BC-85036B5FA401}">
      <dgm:prSet/>
      <dgm:spPr/>
      <dgm:t>
        <a:bodyPr/>
        <a:lstStyle/>
        <a:p>
          <a:endParaRPr lang="en-IN"/>
        </a:p>
      </dgm:t>
    </dgm:pt>
    <dgm:pt modelId="{E9F7AC6C-7600-4DEF-BD68-5DE201E401A8}">
      <dgm:prSet/>
      <dgm:spPr/>
      <dgm:t>
        <a:bodyPr/>
        <a:lstStyle/>
        <a:p>
          <a:endParaRPr lang="en-IN" dirty="0"/>
        </a:p>
      </dgm:t>
    </dgm:pt>
    <dgm:pt modelId="{A35E65E0-63F9-4F2D-ADFD-644561BE72F8}" type="parTrans" cxnId="{50DD2F90-33FD-4DE3-99E9-77B76CB3483D}">
      <dgm:prSet/>
      <dgm:spPr/>
      <dgm:t>
        <a:bodyPr/>
        <a:lstStyle/>
        <a:p>
          <a:endParaRPr lang="en-IN"/>
        </a:p>
      </dgm:t>
    </dgm:pt>
    <dgm:pt modelId="{5F4A6796-FC8D-4FB6-AB46-37E6270BEA48}" type="sibTrans" cxnId="{50DD2F90-33FD-4DE3-99E9-77B76CB3483D}">
      <dgm:prSet/>
      <dgm:spPr/>
      <dgm:t>
        <a:bodyPr/>
        <a:lstStyle/>
        <a:p>
          <a:endParaRPr lang="en-IN"/>
        </a:p>
      </dgm:t>
    </dgm:pt>
    <dgm:pt modelId="{F5B68C42-D3A0-4A2F-83B1-084BAEB13750}">
      <dgm:prSet/>
      <dgm:spPr/>
      <dgm:t>
        <a:bodyPr/>
        <a:lstStyle/>
        <a:p>
          <a:r>
            <a:rPr lang="en-US" dirty="0"/>
            <a:t>PID based on HAZOP 2</a:t>
          </a:r>
          <a:endParaRPr lang="en-IN" dirty="0"/>
        </a:p>
      </dgm:t>
    </dgm:pt>
    <dgm:pt modelId="{C2BE4095-1823-4B6E-866A-0F5BD2B99C33}" type="parTrans" cxnId="{0DC4DE62-1B47-4D6B-B7FF-8A71B35B1A1F}">
      <dgm:prSet/>
      <dgm:spPr/>
      <dgm:t>
        <a:bodyPr/>
        <a:lstStyle/>
        <a:p>
          <a:endParaRPr lang="en-IN"/>
        </a:p>
      </dgm:t>
    </dgm:pt>
    <dgm:pt modelId="{54C537EC-18BC-45F4-9807-1C3DCEA19EFF}" type="sibTrans" cxnId="{0DC4DE62-1B47-4D6B-B7FF-8A71B35B1A1F}">
      <dgm:prSet/>
      <dgm:spPr/>
      <dgm:t>
        <a:bodyPr/>
        <a:lstStyle/>
        <a:p>
          <a:endParaRPr lang="en-IN"/>
        </a:p>
      </dgm:t>
    </dgm:pt>
    <dgm:pt modelId="{5012075C-FD5F-47B1-8609-F873E65A15B9}">
      <dgm:prSet/>
      <dgm:spPr/>
      <dgm:t>
        <a:bodyPr/>
        <a:lstStyle/>
        <a:p>
          <a:r>
            <a:rPr lang="en-US" dirty="0"/>
            <a:t>Facility Modification (as necessary)</a:t>
          </a:r>
          <a:endParaRPr lang="en-IN" dirty="0"/>
        </a:p>
      </dgm:t>
    </dgm:pt>
    <dgm:pt modelId="{60E3EC23-0ADA-4E15-A33A-BDC867CAC1C0}" type="parTrans" cxnId="{92C8BB5C-3A59-4772-8301-3873CAC5337D}">
      <dgm:prSet/>
      <dgm:spPr/>
      <dgm:t>
        <a:bodyPr/>
        <a:lstStyle/>
        <a:p>
          <a:endParaRPr lang="en-IN"/>
        </a:p>
      </dgm:t>
    </dgm:pt>
    <dgm:pt modelId="{916461A9-E59D-4B7A-A9A1-56D9B5FB1404}" type="sibTrans" cxnId="{92C8BB5C-3A59-4772-8301-3873CAC5337D}">
      <dgm:prSet/>
      <dgm:spPr/>
      <dgm:t>
        <a:bodyPr/>
        <a:lstStyle/>
        <a:p>
          <a:endParaRPr lang="en-IN"/>
        </a:p>
      </dgm:t>
    </dgm:pt>
    <dgm:pt modelId="{7E666890-B295-426E-9905-51781E0137CE}">
      <dgm:prSet/>
      <dgm:spPr/>
      <dgm:t>
        <a:bodyPr/>
        <a:lstStyle/>
        <a:p>
          <a:endParaRPr lang="en-IN" dirty="0"/>
        </a:p>
      </dgm:t>
    </dgm:pt>
    <dgm:pt modelId="{D2845D1F-7404-4D49-A80E-2F30814EB143}" type="parTrans" cxnId="{818A9911-F53B-49E5-B4D5-0A4E97F8EF5F}">
      <dgm:prSet/>
      <dgm:spPr/>
      <dgm:t>
        <a:bodyPr/>
        <a:lstStyle/>
        <a:p>
          <a:endParaRPr lang="en-IN"/>
        </a:p>
      </dgm:t>
    </dgm:pt>
    <dgm:pt modelId="{C15A7F44-6C0D-4814-804F-F67E02E14522}" type="sibTrans" cxnId="{818A9911-F53B-49E5-B4D5-0A4E97F8EF5F}">
      <dgm:prSet/>
      <dgm:spPr/>
      <dgm:t>
        <a:bodyPr/>
        <a:lstStyle/>
        <a:p>
          <a:endParaRPr lang="en-IN"/>
        </a:p>
      </dgm:t>
    </dgm:pt>
    <dgm:pt modelId="{9ED7FD8B-C2C8-4735-93A7-9E054579B3CD}">
      <dgm:prSet/>
      <dgm:spPr/>
      <dgm:t>
        <a:bodyPr/>
        <a:lstStyle/>
        <a:p>
          <a:r>
            <a:rPr lang="en-US" dirty="0"/>
            <a:t>Powder Safety Studies</a:t>
          </a:r>
          <a:endParaRPr lang="en-IN" dirty="0"/>
        </a:p>
      </dgm:t>
    </dgm:pt>
    <dgm:pt modelId="{9D11E60D-6C51-46BB-8653-F0B74F0F0D0C}" type="parTrans" cxnId="{C284D1E0-0B3C-4BA6-A4EC-2A09A2119D8D}">
      <dgm:prSet/>
      <dgm:spPr/>
      <dgm:t>
        <a:bodyPr/>
        <a:lstStyle/>
        <a:p>
          <a:endParaRPr lang="en-IN"/>
        </a:p>
      </dgm:t>
    </dgm:pt>
    <dgm:pt modelId="{282A3393-F689-400D-A455-E9A99530455F}" type="sibTrans" cxnId="{C284D1E0-0B3C-4BA6-A4EC-2A09A2119D8D}">
      <dgm:prSet/>
      <dgm:spPr/>
      <dgm:t>
        <a:bodyPr/>
        <a:lstStyle/>
        <a:p>
          <a:endParaRPr lang="en-IN"/>
        </a:p>
      </dgm:t>
    </dgm:pt>
    <dgm:pt modelId="{A1F78912-B5DC-4736-B909-6D840B02035B}">
      <dgm:prSet/>
      <dgm:spPr/>
      <dgm:t>
        <a:bodyPr/>
        <a:lstStyle/>
        <a:p>
          <a:r>
            <a:rPr lang="en-US" dirty="0"/>
            <a:t>Re-training</a:t>
          </a:r>
          <a:endParaRPr lang="en-IN" dirty="0"/>
        </a:p>
      </dgm:t>
    </dgm:pt>
    <dgm:pt modelId="{A0950D71-4467-41BB-99CE-039CDEBDEF21}" type="parTrans" cxnId="{09810879-A359-4A49-8DFA-15E7117A2CCD}">
      <dgm:prSet/>
      <dgm:spPr/>
      <dgm:t>
        <a:bodyPr/>
        <a:lstStyle/>
        <a:p>
          <a:endParaRPr lang="en-IN"/>
        </a:p>
      </dgm:t>
    </dgm:pt>
    <dgm:pt modelId="{CF69317D-5CCD-47D3-BFE4-1C1CDE0FA026}" type="sibTrans" cxnId="{09810879-A359-4A49-8DFA-15E7117A2CCD}">
      <dgm:prSet/>
      <dgm:spPr/>
      <dgm:t>
        <a:bodyPr/>
        <a:lstStyle/>
        <a:p>
          <a:endParaRPr lang="en-IN"/>
        </a:p>
      </dgm:t>
    </dgm:pt>
    <dgm:pt modelId="{D26D3A56-01B7-4DB7-A378-18D6C17D2747}">
      <dgm:prSet/>
      <dgm:spPr/>
      <dgm:t>
        <a:bodyPr/>
        <a:lstStyle/>
        <a:p>
          <a:r>
            <a:rPr lang="en-IN" dirty="0"/>
            <a:t>HIRA</a:t>
          </a:r>
        </a:p>
      </dgm:t>
    </dgm:pt>
    <dgm:pt modelId="{2054BD4F-E978-46AF-B1DD-0700AEAB808D}" type="parTrans" cxnId="{65E40425-1877-4843-90C9-E623E067EE80}">
      <dgm:prSet/>
      <dgm:spPr/>
      <dgm:t>
        <a:bodyPr/>
        <a:lstStyle/>
        <a:p>
          <a:endParaRPr lang="en-US"/>
        </a:p>
      </dgm:t>
    </dgm:pt>
    <dgm:pt modelId="{5AD929EA-86F8-494B-B65C-202DD61F0FD0}" type="sibTrans" cxnId="{65E40425-1877-4843-90C9-E623E067EE80}">
      <dgm:prSet/>
      <dgm:spPr/>
      <dgm:t>
        <a:bodyPr/>
        <a:lstStyle/>
        <a:p>
          <a:endParaRPr lang="en-US"/>
        </a:p>
      </dgm:t>
    </dgm:pt>
    <dgm:pt modelId="{CEDF0292-E7E5-42CB-A36E-6BBB865FC2DF}" type="pres">
      <dgm:prSet presAssocID="{EC408392-0F9A-4700-BD5A-B85FE5411AC0}" presName="linearFlow" presStyleCnt="0">
        <dgm:presLayoutVars>
          <dgm:dir/>
          <dgm:animLvl val="lvl"/>
          <dgm:resizeHandles val="exact"/>
        </dgm:presLayoutVars>
      </dgm:prSet>
      <dgm:spPr/>
    </dgm:pt>
    <dgm:pt modelId="{4F13C299-980F-4EA9-A9FC-9AB7F3E2085B}" type="pres">
      <dgm:prSet presAssocID="{301256F2-3B93-4CDA-843B-3B648C789B0B}" presName="composite" presStyleCnt="0"/>
      <dgm:spPr/>
    </dgm:pt>
    <dgm:pt modelId="{74057C95-F418-4D57-AFBA-8E1AA99E4043}" type="pres">
      <dgm:prSet presAssocID="{301256F2-3B93-4CDA-843B-3B648C789B0B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7348B533-8D0B-4925-A0C5-FACF71804404}" type="pres">
      <dgm:prSet presAssocID="{301256F2-3B93-4CDA-843B-3B648C789B0B}" presName="parSh" presStyleLbl="node1" presStyleIdx="0" presStyleCnt="5"/>
      <dgm:spPr/>
    </dgm:pt>
    <dgm:pt modelId="{CBF0B092-AD77-40AE-83E3-0189C83F2F18}" type="pres">
      <dgm:prSet presAssocID="{301256F2-3B93-4CDA-843B-3B648C789B0B}" presName="desTx" presStyleLbl="fgAcc1" presStyleIdx="0" presStyleCnt="5">
        <dgm:presLayoutVars>
          <dgm:bulletEnabled val="1"/>
        </dgm:presLayoutVars>
      </dgm:prSet>
      <dgm:spPr/>
    </dgm:pt>
    <dgm:pt modelId="{B23820C8-511C-449C-B006-746D6BFE4C7C}" type="pres">
      <dgm:prSet presAssocID="{B4520875-382F-4872-9386-B4A120285D65}" presName="sibTrans" presStyleLbl="sibTrans2D1" presStyleIdx="0" presStyleCnt="4"/>
      <dgm:spPr/>
    </dgm:pt>
    <dgm:pt modelId="{DBD5B804-9588-44D8-8F30-A884AA2D0F2C}" type="pres">
      <dgm:prSet presAssocID="{B4520875-382F-4872-9386-B4A120285D65}" presName="connTx" presStyleLbl="sibTrans2D1" presStyleIdx="0" presStyleCnt="4"/>
      <dgm:spPr/>
    </dgm:pt>
    <dgm:pt modelId="{7AC61CB4-4D42-4715-9150-03461F8D984B}" type="pres">
      <dgm:prSet presAssocID="{59ED578A-4E9A-4B6E-A2CD-2658B2596208}" presName="composite" presStyleCnt="0"/>
      <dgm:spPr/>
    </dgm:pt>
    <dgm:pt modelId="{556093D4-584B-4E5E-96B6-40E3C90302BF}" type="pres">
      <dgm:prSet presAssocID="{59ED578A-4E9A-4B6E-A2CD-2658B2596208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28F7BB6A-EDD3-4B7A-86E1-57FBBF275AD0}" type="pres">
      <dgm:prSet presAssocID="{59ED578A-4E9A-4B6E-A2CD-2658B2596208}" presName="parSh" presStyleLbl="node1" presStyleIdx="1" presStyleCnt="5"/>
      <dgm:spPr/>
    </dgm:pt>
    <dgm:pt modelId="{684866C9-1046-4E26-8CE5-B6FC0576B5C7}" type="pres">
      <dgm:prSet presAssocID="{59ED578A-4E9A-4B6E-A2CD-2658B2596208}" presName="desTx" presStyleLbl="fgAcc1" presStyleIdx="1" presStyleCnt="5">
        <dgm:presLayoutVars>
          <dgm:bulletEnabled val="1"/>
        </dgm:presLayoutVars>
      </dgm:prSet>
      <dgm:spPr/>
    </dgm:pt>
    <dgm:pt modelId="{336A03EB-195A-4F71-9272-0F6B26ADD9CC}" type="pres">
      <dgm:prSet presAssocID="{C3AF0CA0-E595-4E59-9CAC-1FCC8D8B515A}" presName="sibTrans" presStyleLbl="sibTrans2D1" presStyleIdx="1" presStyleCnt="4"/>
      <dgm:spPr/>
    </dgm:pt>
    <dgm:pt modelId="{5FB45AA9-96E5-4B42-8F4C-861413E8B59B}" type="pres">
      <dgm:prSet presAssocID="{C3AF0CA0-E595-4E59-9CAC-1FCC8D8B515A}" presName="connTx" presStyleLbl="sibTrans2D1" presStyleIdx="1" presStyleCnt="4"/>
      <dgm:spPr/>
    </dgm:pt>
    <dgm:pt modelId="{91EE9B0F-CC12-42B9-9023-6C22ABF70745}" type="pres">
      <dgm:prSet presAssocID="{46C652D8-E61B-4542-BCBC-3310627EE749}" presName="composite" presStyleCnt="0"/>
      <dgm:spPr/>
    </dgm:pt>
    <dgm:pt modelId="{E27AD3DB-CE75-43F5-9C8C-BE20657B94E5}" type="pres">
      <dgm:prSet presAssocID="{46C652D8-E61B-4542-BCBC-3310627EE749}" presName="par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776978DC-6974-4537-94C1-432374B3C5EE}" type="pres">
      <dgm:prSet presAssocID="{46C652D8-E61B-4542-BCBC-3310627EE749}" presName="parSh" presStyleLbl="node1" presStyleIdx="2" presStyleCnt="5"/>
      <dgm:spPr/>
    </dgm:pt>
    <dgm:pt modelId="{7434CB00-9D30-40C0-8B4A-E4CF17AF068D}" type="pres">
      <dgm:prSet presAssocID="{46C652D8-E61B-4542-BCBC-3310627EE749}" presName="desTx" presStyleLbl="fgAcc1" presStyleIdx="2" presStyleCnt="5" custScaleX="128876">
        <dgm:presLayoutVars>
          <dgm:bulletEnabled val="1"/>
        </dgm:presLayoutVars>
      </dgm:prSet>
      <dgm:spPr/>
    </dgm:pt>
    <dgm:pt modelId="{22A96C0D-641B-40AC-9370-C69534949357}" type="pres">
      <dgm:prSet presAssocID="{B28984D7-F8B5-4F32-B06D-670E87905442}" presName="sibTrans" presStyleLbl="sibTrans2D1" presStyleIdx="2" presStyleCnt="4"/>
      <dgm:spPr/>
    </dgm:pt>
    <dgm:pt modelId="{9D12FBDD-D387-42F2-8F27-E7BE90D26391}" type="pres">
      <dgm:prSet presAssocID="{B28984D7-F8B5-4F32-B06D-670E87905442}" presName="connTx" presStyleLbl="sibTrans2D1" presStyleIdx="2" presStyleCnt="4"/>
      <dgm:spPr/>
    </dgm:pt>
    <dgm:pt modelId="{5A3B1A50-B243-42A8-8E39-F8F107409DBF}" type="pres">
      <dgm:prSet presAssocID="{AA7DEAD1-4B19-4EA1-8FDB-A2DBF7089699}" presName="composite" presStyleCnt="0"/>
      <dgm:spPr/>
    </dgm:pt>
    <dgm:pt modelId="{FEFF72E3-8FAE-4A27-B65D-72E64E1C7079}" type="pres">
      <dgm:prSet presAssocID="{AA7DEAD1-4B19-4EA1-8FDB-A2DBF7089699}" presName="par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7137063F-A1E9-4564-9C4C-B25BBF635BCB}" type="pres">
      <dgm:prSet presAssocID="{AA7DEAD1-4B19-4EA1-8FDB-A2DBF7089699}" presName="parSh" presStyleLbl="node1" presStyleIdx="3" presStyleCnt="5"/>
      <dgm:spPr/>
    </dgm:pt>
    <dgm:pt modelId="{6018CC4F-FD54-4F38-B8C4-DF1095BAC735}" type="pres">
      <dgm:prSet presAssocID="{AA7DEAD1-4B19-4EA1-8FDB-A2DBF7089699}" presName="desTx" presStyleLbl="fgAcc1" presStyleIdx="3" presStyleCnt="5" custScaleX="133872">
        <dgm:presLayoutVars>
          <dgm:bulletEnabled val="1"/>
        </dgm:presLayoutVars>
      </dgm:prSet>
      <dgm:spPr/>
    </dgm:pt>
    <dgm:pt modelId="{57D0E109-80C6-49DB-9951-4C35E5C40C4B}" type="pres">
      <dgm:prSet presAssocID="{74A43F19-7F3E-47A7-9FD6-E3AD6C4C8DA6}" presName="sibTrans" presStyleLbl="sibTrans2D1" presStyleIdx="3" presStyleCnt="4"/>
      <dgm:spPr/>
    </dgm:pt>
    <dgm:pt modelId="{1AB928C4-EBD4-4457-AAA7-5E5340886B49}" type="pres">
      <dgm:prSet presAssocID="{74A43F19-7F3E-47A7-9FD6-E3AD6C4C8DA6}" presName="connTx" presStyleLbl="sibTrans2D1" presStyleIdx="3" presStyleCnt="4"/>
      <dgm:spPr/>
    </dgm:pt>
    <dgm:pt modelId="{EE40A005-DBD5-4383-8312-C7CB563017E8}" type="pres">
      <dgm:prSet presAssocID="{2533E7D4-DC77-4CF1-8397-6700362F16C3}" presName="composite" presStyleCnt="0"/>
      <dgm:spPr/>
    </dgm:pt>
    <dgm:pt modelId="{B231E1BC-BA03-46E3-9046-321983C9CBC2}" type="pres">
      <dgm:prSet presAssocID="{2533E7D4-DC77-4CF1-8397-6700362F16C3}" presName="par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6288D399-31D2-4DCB-A821-19059C6A7DF8}" type="pres">
      <dgm:prSet presAssocID="{2533E7D4-DC77-4CF1-8397-6700362F16C3}" presName="parSh" presStyleLbl="node1" presStyleIdx="4" presStyleCnt="5"/>
      <dgm:spPr/>
    </dgm:pt>
    <dgm:pt modelId="{4ED47385-9235-4E22-880D-AD04B8E50808}" type="pres">
      <dgm:prSet presAssocID="{2533E7D4-DC77-4CF1-8397-6700362F16C3}" presName="desTx" presStyleLbl="fgAcc1" presStyleIdx="4" presStyleCnt="5">
        <dgm:presLayoutVars>
          <dgm:bulletEnabled val="1"/>
        </dgm:presLayoutVars>
      </dgm:prSet>
      <dgm:spPr/>
    </dgm:pt>
  </dgm:ptLst>
  <dgm:cxnLst>
    <dgm:cxn modelId="{796EF304-4FB0-4347-B1E7-2A78C999B3E8}" type="presOf" srcId="{180B268F-BF3B-42C8-B188-86132EA72955}" destId="{CBF0B092-AD77-40AE-83E3-0189C83F2F18}" srcOrd="0" destOrd="1" presId="urn:microsoft.com/office/officeart/2005/8/layout/process3"/>
    <dgm:cxn modelId="{0409420B-AB4D-46CC-ACA2-2AB87AAF932B}" srcId="{EC408392-0F9A-4700-BD5A-B85FE5411AC0}" destId="{59ED578A-4E9A-4B6E-A2CD-2658B2596208}" srcOrd="1" destOrd="0" parTransId="{2F1F8148-43EA-409B-B65F-8DCB5239F6E7}" sibTransId="{C3AF0CA0-E595-4E59-9CAC-1FCC8D8B515A}"/>
    <dgm:cxn modelId="{0819C00C-2702-4B9D-8F6E-90FD962C9A80}" type="presOf" srcId="{B28984D7-F8B5-4F32-B06D-670E87905442}" destId="{22A96C0D-641B-40AC-9370-C69534949357}" srcOrd="0" destOrd="0" presId="urn:microsoft.com/office/officeart/2005/8/layout/process3"/>
    <dgm:cxn modelId="{B8685710-98D2-4508-A74D-D07BAC920E3F}" type="presOf" srcId="{9ED7FD8B-C2C8-4735-93A7-9E054579B3CD}" destId="{6018CC4F-FD54-4F38-B8C4-DF1095BAC735}" srcOrd="0" destOrd="2" presId="urn:microsoft.com/office/officeart/2005/8/layout/process3"/>
    <dgm:cxn modelId="{818A9911-F53B-49E5-B4D5-0A4E97F8EF5F}" srcId="{2533E7D4-DC77-4CF1-8397-6700362F16C3}" destId="{7E666890-B295-426E-9905-51781E0137CE}" srcOrd="5" destOrd="0" parTransId="{D2845D1F-7404-4D49-A80E-2F30814EB143}" sibTransId="{C15A7F44-6C0D-4814-804F-F67E02E14522}"/>
    <dgm:cxn modelId="{64A7A111-4BB8-491C-83B4-D765452F30A4}" type="presOf" srcId="{B28984D7-F8B5-4F32-B06D-670E87905442}" destId="{9D12FBDD-D387-42F2-8F27-E7BE90D26391}" srcOrd="1" destOrd="0" presId="urn:microsoft.com/office/officeart/2005/8/layout/process3"/>
    <dgm:cxn modelId="{5D52AC12-426C-41B6-A8F5-7FB9F46A4D00}" srcId="{59ED578A-4E9A-4B6E-A2CD-2658B2596208}" destId="{D15E67D7-10FF-47DF-9C4A-59A0C2FFB793}" srcOrd="2" destOrd="0" parTransId="{851130C0-D274-4ACC-8A0C-4B4F151CB9E4}" sibTransId="{FD39BBEC-A0F6-4016-A2B6-C07DE52CA73A}"/>
    <dgm:cxn modelId="{188FC512-DCF1-42FA-9DE5-22ADE61BA294}" type="presOf" srcId="{59ED578A-4E9A-4B6E-A2CD-2658B2596208}" destId="{556093D4-584B-4E5E-96B6-40E3C90302BF}" srcOrd="0" destOrd="0" presId="urn:microsoft.com/office/officeart/2005/8/layout/process3"/>
    <dgm:cxn modelId="{93C37C13-3E4B-4EE6-A059-F08D81E32EE2}" type="presOf" srcId="{45ACC7AB-4908-4E16-8283-0EF4C973A1D8}" destId="{6018CC4F-FD54-4F38-B8C4-DF1095BAC735}" srcOrd="0" destOrd="5" presId="urn:microsoft.com/office/officeart/2005/8/layout/process3"/>
    <dgm:cxn modelId="{3063F91D-6429-4335-9403-89FCB31D9254}" srcId="{EC408392-0F9A-4700-BD5A-B85FE5411AC0}" destId="{301256F2-3B93-4CDA-843B-3B648C789B0B}" srcOrd="0" destOrd="0" parTransId="{DA95729A-CD97-4B47-8009-47DC25B7D2E0}" sibTransId="{B4520875-382F-4872-9386-B4A120285D65}"/>
    <dgm:cxn modelId="{3C91DB1E-96F4-460F-8356-CEA0DCCEC769}" type="presOf" srcId="{0B95F20D-23B7-49C5-9422-A1B4E508521C}" destId="{7434CB00-9D30-40C0-8B4A-E4CF17AF068D}" srcOrd="0" destOrd="5" presId="urn:microsoft.com/office/officeart/2005/8/layout/process3"/>
    <dgm:cxn modelId="{11512320-84EE-427E-84CB-AF92B8E0CA93}" srcId="{46C652D8-E61B-4542-BCBC-3310627EE749}" destId="{3D9559E3-1CBB-445D-ABB8-1932B50E9E7D}" srcOrd="0" destOrd="0" parTransId="{BE630524-8D4E-4F27-92CD-AEDBB9053B60}" sibTransId="{BA4FC71E-532D-412A-ABEF-7848D6065743}"/>
    <dgm:cxn modelId="{4C899321-FD53-4C52-89BC-85036B5FA401}" srcId="{2533E7D4-DC77-4CF1-8397-6700362F16C3}" destId="{04D0B975-3205-45A0-811E-35F752691C3A}" srcOrd="2" destOrd="0" parTransId="{104A2E5A-04A8-48A0-8F19-C63BF754BB23}" sibTransId="{5AE2C1CD-1F79-4F1E-BBC7-AFD736F1951E}"/>
    <dgm:cxn modelId="{65E40425-1877-4843-90C9-E623E067EE80}" srcId="{2533E7D4-DC77-4CF1-8397-6700362F16C3}" destId="{D26D3A56-01B7-4DB7-A378-18D6C17D2747}" srcOrd="1" destOrd="0" parTransId="{2054BD4F-E978-46AF-B1DD-0700AEAB808D}" sibTransId="{5AD929EA-86F8-494B-B65C-202DD61F0FD0}"/>
    <dgm:cxn modelId="{5AD30525-D017-4FCD-BE5D-441C28CE2D12}" type="presOf" srcId="{C3AF0CA0-E595-4E59-9CAC-1FCC8D8B515A}" destId="{5FB45AA9-96E5-4B42-8F4C-861413E8B59B}" srcOrd="1" destOrd="0" presId="urn:microsoft.com/office/officeart/2005/8/layout/process3"/>
    <dgm:cxn modelId="{9AC67725-2A71-4D91-A4C6-D7E6409647AD}" type="presOf" srcId="{74A43F19-7F3E-47A7-9FD6-E3AD6C4C8DA6}" destId="{57D0E109-80C6-49DB-9951-4C35E5C40C4B}" srcOrd="0" destOrd="0" presId="urn:microsoft.com/office/officeart/2005/8/layout/process3"/>
    <dgm:cxn modelId="{69CD8829-49DF-4B6D-8D50-C2CBF0F77FAD}" type="presOf" srcId="{46C652D8-E61B-4542-BCBC-3310627EE749}" destId="{E27AD3DB-CE75-43F5-9C8C-BE20657B94E5}" srcOrd="0" destOrd="0" presId="urn:microsoft.com/office/officeart/2005/8/layout/process3"/>
    <dgm:cxn modelId="{3AB8EA29-C3ED-4477-AF29-7F38C646D6FA}" type="presOf" srcId="{BD7F1016-0485-4A70-B410-38C130F92D09}" destId="{684866C9-1046-4E26-8CE5-B6FC0576B5C7}" srcOrd="0" destOrd="1" presId="urn:microsoft.com/office/officeart/2005/8/layout/process3"/>
    <dgm:cxn modelId="{4E2BC52B-C5E3-4D0F-8B96-F36DCC1327FC}" srcId="{301256F2-3B93-4CDA-843B-3B648C789B0B}" destId="{95DFA3C7-8F35-478B-80EF-B4EC9A3840B1}" srcOrd="0" destOrd="0" parTransId="{6749D140-7EC5-4AB8-8948-98F8F212A4B7}" sibTransId="{1E8C9945-CE75-475A-B266-5974A3AE1F30}"/>
    <dgm:cxn modelId="{9B46462F-E517-4E48-A3E0-C0870842DED1}" type="presOf" srcId="{D15E67D7-10FF-47DF-9C4A-59A0C2FFB793}" destId="{684866C9-1046-4E26-8CE5-B6FC0576B5C7}" srcOrd="0" destOrd="2" presId="urn:microsoft.com/office/officeart/2005/8/layout/process3"/>
    <dgm:cxn modelId="{3341E72F-C4F3-45A4-AC29-D45B0BA4276C}" type="presOf" srcId="{1A6DCACA-6662-454F-AF5D-05315913EFE2}" destId="{6018CC4F-FD54-4F38-B8C4-DF1095BAC735}" srcOrd="0" destOrd="6" presId="urn:microsoft.com/office/officeart/2005/8/layout/process3"/>
    <dgm:cxn modelId="{910E8D3B-E758-4D34-9B5E-F1754507756C}" type="presOf" srcId="{A19EC95D-B759-4097-BC72-1A0CAA4E98C5}" destId="{7434CB00-9D30-40C0-8B4A-E4CF17AF068D}" srcOrd="0" destOrd="2" presId="urn:microsoft.com/office/officeart/2005/8/layout/process3"/>
    <dgm:cxn modelId="{FD91383E-55AE-4D5B-818D-4A7FBE2CCD24}" srcId="{AA7DEAD1-4B19-4EA1-8FDB-A2DBF7089699}" destId="{B80F9E8E-07E2-42C1-83D0-6E7BFAEDF737}" srcOrd="1" destOrd="0" parTransId="{1F863FF0-F5C2-41DA-97BF-1133E3DB16C5}" sibTransId="{2AA62DE4-2C29-4AC1-8B0B-F01FAB2453F8}"/>
    <dgm:cxn modelId="{1AA31F5C-C115-4E5E-928F-2DDF73C1F6B4}" type="presOf" srcId="{59ED578A-4E9A-4B6E-A2CD-2658B2596208}" destId="{28F7BB6A-EDD3-4B7A-86E1-57FBBF275AD0}" srcOrd="1" destOrd="0" presId="urn:microsoft.com/office/officeart/2005/8/layout/process3"/>
    <dgm:cxn modelId="{92C8BB5C-3A59-4772-8301-3873CAC5337D}" srcId="{2533E7D4-DC77-4CF1-8397-6700362F16C3}" destId="{5012075C-FD5F-47B1-8609-F873E65A15B9}" srcOrd="3" destOrd="0" parTransId="{60E3EC23-0ADA-4E15-A33A-BDC867CAC1C0}" sibTransId="{916461A9-E59D-4B7A-A9A1-56D9B5FB1404}"/>
    <dgm:cxn modelId="{2411365E-94A6-4E53-AE2C-874C2963DB4F}" srcId="{EC408392-0F9A-4700-BD5A-B85FE5411AC0}" destId="{AA7DEAD1-4B19-4EA1-8FDB-A2DBF7089699}" srcOrd="3" destOrd="0" parTransId="{13022042-945B-4C32-8CED-D1C187F26A7D}" sibTransId="{74A43F19-7F3E-47A7-9FD6-E3AD6C4C8DA6}"/>
    <dgm:cxn modelId="{9508915E-4449-4785-8C20-633769819951}" type="presOf" srcId="{3D9559E3-1CBB-445D-ABB8-1932B50E9E7D}" destId="{7434CB00-9D30-40C0-8B4A-E4CF17AF068D}" srcOrd="0" destOrd="0" presId="urn:microsoft.com/office/officeart/2005/8/layout/process3"/>
    <dgm:cxn modelId="{9032E760-6EF5-4F38-B10D-05109035A0CD}" type="presOf" srcId="{FBF3FC97-37A2-4BDF-9F00-E071CF99102D}" destId="{7434CB00-9D30-40C0-8B4A-E4CF17AF068D}" srcOrd="0" destOrd="6" presId="urn:microsoft.com/office/officeart/2005/8/layout/process3"/>
    <dgm:cxn modelId="{FA428E61-F446-4E3E-82A5-0243D73BD46E}" type="presOf" srcId="{B940F263-568D-4589-8F3A-F91C206D7BC0}" destId="{684866C9-1046-4E26-8CE5-B6FC0576B5C7}" srcOrd="0" destOrd="5" presId="urn:microsoft.com/office/officeart/2005/8/layout/process3"/>
    <dgm:cxn modelId="{0DC4DE62-1B47-4D6B-B7FF-8A71B35B1A1F}" srcId="{2533E7D4-DC77-4CF1-8397-6700362F16C3}" destId="{F5B68C42-D3A0-4A2F-83B1-084BAEB13750}" srcOrd="0" destOrd="0" parTransId="{C2BE4095-1823-4B6E-866A-0F5BD2B99C33}" sibTransId="{54C537EC-18BC-45F4-9807-1C3DCEA19EFF}"/>
    <dgm:cxn modelId="{7750B543-48CA-4EF5-8652-963C750A532E}" srcId="{EC408392-0F9A-4700-BD5A-B85FE5411AC0}" destId="{46C652D8-E61B-4542-BCBC-3310627EE749}" srcOrd="2" destOrd="0" parTransId="{2CAA5F28-4C76-42D7-AA85-BE8A53155D1D}" sibTransId="{B28984D7-F8B5-4F32-B06D-670E87905442}"/>
    <dgm:cxn modelId="{8AE83165-2D7E-451B-AC3F-B5F68273FAE5}" srcId="{46C652D8-E61B-4542-BCBC-3310627EE749}" destId="{535F5CD5-5DF9-4E23-99D6-063B4048F3FB}" srcOrd="7" destOrd="0" parTransId="{36E6F68F-0958-4524-9429-336405258965}" sibTransId="{6BE557DB-6907-4A2D-967A-EC5A2BF684B7}"/>
    <dgm:cxn modelId="{46BF8A65-0E80-4659-B895-EB1AE8013E5A}" type="presOf" srcId="{B91443BF-108B-47AD-AB46-CF27471B37BC}" destId="{6018CC4F-FD54-4F38-B8C4-DF1095BAC735}" srcOrd="0" destOrd="3" presId="urn:microsoft.com/office/officeart/2005/8/layout/process3"/>
    <dgm:cxn modelId="{FB857866-1F49-4402-9D3E-7E52490C8F75}" srcId="{46C652D8-E61B-4542-BCBC-3310627EE749}" destId="{525ADA01-6C20-4F5D-9E51-D067185B3AA3}" srcOrd="4" destOrd="0" parTransId="{BEAB3AB0-B542-423A-A8B3-742437A0F289}" sibTransId="{403E7BE5-BB7B-4F7B-B7C1-42D0CB7D7C05}"/>
    <dgm:cxn modelId="{18F38C46-2683-4F50-B5C5-EC98CA1F3D02}" type="presOf" srcId="{6FE9B2D1-1890-4E58-BF67-CEE548FFC36D}" destId="{684866C9-1046-4E26-8CE5-B6FC0576B5C7}" srcOrd="0" destOrd="0" presId="urn:microsoft.com/office/officeart/2005/8/layout/process3"/>
    <dgm:cxn modelId="{90D92947-786C-43BE-B810-63114A8EC84F}" type="presOf" srcId="{74A43F19-7F3E-47A7-9FD6-E3AD6C4C8DA6}" destId="{1AB928C4-EBD4-4457-AAA7-5E5340886B49}" srcOrd="1" destOrd="0" presId="urn:microsoft.com/office/officeart/2005/8/layout/process3"/>
    <dgm:cxn modelId="{B11B7167-90F6-4122-8C0C-2E1AC558E5F8}" type="presOf" srcId="{301256F2-3B93-4CDA-843B-3B648C789B0B}" destId="{74057C95-F418-4D57-AFBA-8E1AA99E4043}" srcOrd="0" destOrd="0" presId="urn:microsoft.com/office/officeart/2005/8/layout/process3"/>
    <dgm:cxn modelId="{68678467-E73C-499B-AB2A-F7C6067A4DA4}" type="presOf" srcId="{CD609F66-2855-4717-97A8-9DECDADD41D5}" destId="{6018CC4F-FD54-4F38-B8C4-DF1095BAC735}" srcOrd="0" destOrd="4" presId="urn:microsoft.com/office/officeart/2005/8/layout/process3"/>
    <dgm:cxn modelId="{6F677C48-8350-4C30-BBBE-960C4F4A801B}" type="presOf" srcId="{EC408392-0F9A-4700-BD5A-B85FE5411AC0}" destId="{CEDF0292-E7E5-42CB-A36E-6BBB865FC2DF}" srcOrd="0" destOrd="0" presId="urn:microsoft.com/office/officeart/2005/8/layout/process3"/>
    <dgm:cxn modelId="{C52EF94A-E262-4BC9-A0F3-CCFDDAC96AB6}" type="presOf" srcId="{E9F7AC6C-7600-4DEF-BD68-5DE201E401A8}" destId="{4ED47385-9235-4E22-880D-AD04B8E50808}" srcOrd="0" destOrd="6" presId="urn:microsoft.com/office/officeart/2005/8/layout/process3"/>
    <dgm:cxn modelId="{47C6AE4B-91D1-4D1E-BA29-ACB207747CD2}" type="presOf" srcId="{6AFAF64E-FDA3-48D2-8E82-A09BA445A1AE}" destId="{7434CB00-9D30-40C0-8B4A-E4CF17AF068D}" srcOrd="0" destOrd="3" presId="urn:microsoft.com/office/officeart/2005/8/layout/process3"/>
    <dgm:cxn modelId="{86045C4C-A501-46C0-B181-24FBA2468BAF}" srcId="{59ED578A-4E9A-4B6E-A2CD-2658B2596208}" destId="{6FE9B2D1-1890-4E58-BF67-CEE548FFC36D}" srcOrd="0" destOrd="0" parTransId="{EFF587FB-69A0-4E26-BFC7-7AE5338B212B}" sibTransId="{07D0571D-20EB-4FAE-9290-887C254F1C9A}"/>
    <dgm:cxn modelId="{8C662D71-C2DC-4662-BB45-98330FFAE6A0}" srcId="{59ED578A-4E9A-4B6E-A2CD-2658B2596208}" destId="{84089618-365B-43E9-9801-43900230241D}" srcOrd="3" destOrd="0" parTransId="{1093844B-9404-41D7-B831-E7B2D99DBD97}" sibTransId="{6C25CDC9-F186-4FF1-AC3F-416B274A8CA9}"/>
    <dgm:cxn modelId="{8337DC54-9A33-4CB2-8E58-E3B364B31DBB}" srcId="{AA7DEAD1-4B19-4EA1-8FDB-A2DBF7089699}" destId="{1A6DCACA-6662-454F-AF5D-05315913EFE2}" srcOrd="6" destOrd="0" parTransId="{C63AD4B6-9B56-4C0D-A7E5-2BAD5A710E9C}" sibTransId="{E513F556-3980-4FDC-B2EF-F8F013E45FF9}"/>
    <dgm:cxn modelId="{89D50277-8CED-44A8-B651-2EEC07814CDB}" srcId="{AA7DEAD1-4B19-4EA1-8FDB-A2DBF7089699}" destId="{45ACC7AB-4908-4E16-8283-0EF4C973A1D8}" srcOrd="5" destOrd="0" parTransId="{E2446417-CB0F-4E97-968A-90A490D3821A}" sibTransId="{1D2B1DFA-3B10-4FCC-868D-BD26CB94E420}"/>
    <dgm:cxn modelId="{09810879-A359-4A49-8DFA-15E7117A2CCD}" srcId="{2533E7D4-DC77-4CF1-8397-6700362F16C3}" destId="{A1F78912-B5DC-4736-B909-6D840B02035B}" srcOrd="4" destOrd="0" parTransId="{A0950D71-4467-41BB-99CE-039CDEBDEF21}" sibTransId="{CF69317D-5CCD-47D3-BFE4-1C1CDE0FA026}"/>
    <dgm:cxn modelId="{F41E3179-4EB9-4364-BC0F-AF8A8140FD2E}" type="presOf" srcId="{BDA13072-DB57-46AA-9115-0D5AD916F985}" destId="{7434CB00-9D30-40C0-8B4A-E4CF17AF068D}" srcOrd="0" destOrd="8" presId="urn:microsoft.com/office/officeart/2005/8/layout/process3"/>
    <dgm:cxn modelId="{2BC57A79-9987-4BE2-8E31-5B7FFD9ADFDA}" srcId="{46C652D8-E61B-4542-BCBC-3310627EE749}" destId="{BDA13072-DB57-46AA-9115-0D5AD916F985}" srcOrd="8" destOrd="0" parTransId="{748AFD04-8072-4C33-9F1D-DBCEC91206DE}" sibTransId="{533D4F51-15C6-487B-98C7-78302C6A54FA}"/>
    <dgm:cxn modelId="{BD7B555A-9B81-4034-9F90-DD83BA062672}" type="presOf" srcId="{301256F2-3B93-4CDA-843B-3B648C789B0B}" destId="{7348B533-8D0B-4925-A0C5-FACF71804404}" srcOrd="1" destOrd="0" presId="urn:microsoft.com/office/officeart/2005/8/layout/process3"/>
    <dgm:cxn modelId="{E70FA57E-4850-4EBE-AC2C-2FB3C30C01E1}" srcId="{AA7DEAD1-4B19-4EA1-8FDB-A2DBF7089699}" destId="{CBDB0E09-F8ED-45B9-A0F2-6A2B963193CB}" srcOrd="0" destOrd="0" parTransId="{D8FBCA9C-B6E5-4EB8-9FAD-1F4C7009F0CF}" sibTransId="{C7EE2009-33FE-490F-B5FB-0FE7E7B2B077}"/>
    <dgm:cxn modelId="{1724D082-DDAE-4E2F-8E6C-84F31F614BDA}" srcId="{59ED578A-4E9A-4B6E-A2CD-2658B2596208}" destId="{17AF360F-8F3E-4335-81D4-888AF5A4C3CF}" srcOrd="4" destOrd="0" parTransId="{FB713AB7-6106-4961-9ADA-147E01DA1DD1}" sibTransId="{5A83FE45-2F5E-48F4-AB56-C421D59CAA62}"/>
    <dgm:cxn modelId="{553D8387-3B94-4009-8BE2-E8DC90C1BFAF}" type="presOf" srcId="{B4520875-382F-4872-9386-B4A120285D65}" destId="{B23820C8-511C-449C-B006-746D6BFE4C7C}" srcOrd="0" destOrd="0" presId="urn:microsoft.com/office/officeart/2005/8/layout/process3"/>
    <dgm:cxn modelId="{BFBEA788-CFC5-41E9-817B-A6CAA12B334D}" type="presOf" srcId="{04D0B975-3205-45A0-811E-35F752691C3A}" destId="{4ED47385-9235-4E22-880D-AD04B8E50808}" srcOrd="0" destOrd="2" presId="urn:microsoft.com/office/officeart/2005/8/layout/process3"/>
    <dgm:cxn modelId="{40842F89-61AB-4E07-9819-EAC7E49D4D87}" type="presOf" srcId="{535F5CD5-5DF9-4E23-99D6-063B4048F3FB}" destId="{7434CB00-9D30-40C0-8B4A-E4CF17AF068D}" srcOrd="0" destOrd="7" presId="urn:microsoft.com/office/officeart/2005/8/layout/process3"/>
    <dgm:cxn modelId="{6DC7AF8A-9406-4350-87ED-10A0EA1A335F}" type="presOf" srcId="{5BF683AD-1B24-47D8-8FDB-FADC6D3F0891}" destId="{7434CB00-9D30-40C0-8B4A-E4CF17AF068D}" srcOrd="0" destOrd="1" presId="urn:microsoft.com/office/officeart/2005/8/layout/process3"/>
    <dgm:cxn modelId="{50DD2F90-33FD-4DE3-99E9-77B76CB3483D}" srcId="{2533E7D4-DC77-4CF1-8397-6700362F16C3}" destId="{E9F7AC6C-7600-4DEF-BD68-5DE201E401A8}" srcOrd="6" destOrd="0" parTransId="{A35E65E0-63F9-4F2D-ADFD-644561BE72F8}" sibTransId="{5F4A6796-FC8D-4FB6-AB46-37E6270BEA48}"/>
    <dgm:cxn modelId="{62A13091-6886-4529-A855-BE6671EEA0DA}" type="presOf" srcId="{AA7DEAD1-4B19-4EA1-8FDB-A2DBF7089699}" destId="{FEFF72E3-8FAE-4A27-B65D-72E64E1C7079}" srcOrd="0" destOrd="0" presId="urn:microsoft.com/office/officeart/2005/8/layout/process3"/>
    <dgm:cxn modelId="{F04AB491-61C8-45D1-BD02-F611A00DC2F5}" type="presOf" srcId="{51935A21-38F1-4C10-9B34-F7C148208806}" destId="{CBF0B092-AD77-40AE-83E3-0189C83F2F18}" srcOrd="0" destOrd="4" presId="urn:microsoft.com/office/officeart/2005/8/layout/process3"/>
    <dgm:cxn modelId="{13007692-6AAD-4166-BE0C-BFB51D13E899}" type="presOf" srcId="{C3AF0CA0-E595-4E59-9CAC-1FCC8D8B515A}" destId="{336A03EB-195A-4F71-9272-0F6B26ADD9CC}" srcOrd="0" destOrd="0" presId="urn:microsoft.com/office/officeart/2005/8/layout/process3"/>
    <dgm:cxn modelId="{FB7D5196-E9A5-44F4-A60F-C50B6A4BC44B}" type="presOf" srcId="{525ADA01-6C20-4F5D-9E51-D067185B3AA3}" destId="{7434CB00-9D30-40C0-8B4A-E4CF17AF068D}" srcOrd="0" destOrd="4" presId="urn:microsoft.com/office/officeart/2005/8/layout/process3"/>
    <dgm:cxn modelId="{9A04A597-2224-4DAD-9D75-FC40B748D6BC}" srcId="{301256F2-3B93-4CDA-843B-3B648C789B0B}" destId="{F1FF963D-442C-4417-B445-34827B2E1DDB}" srcOrd="3" destOrd="0" parTransId="{AF695DB0-56E1-4BCB-9A64-4FB113C5C029}" sibTransId="{86F81AA2-3387-42C1-B6F8-429D338F777C}"/>
    <dgm:cxn modelId="{F5C43C9A-F47B-453D-8C40-3D7024E44081}" type="presOf" srcId="{D26D3A56-01B7-4DB7-A378-18D6C17D2747}" destId="{4ED47385-9235-4E22-880D-AD04B8E50808}" srcOrd="0" destOrd="1" presId="urn:microsoft.com/office/officeart/2005/8/layout/process3"/>
    <dgm:cxn modelId="{0C7D9B9D-FD10-436D-B2C6-19AB80450266}" type="presOf" srcId="{7E666890-B295-426E-9905-51781E0137CE}" destId="{4ED47385-9235-4E22-880D-AD04B8E50808}" srcOrd="0" destOrd="5" presId="urn:microsoft.com/office/officeart/2005/8/layout/process3"/>
    <dgm:cxn modelId="{8B499AA0-AE56-4B50-AC26-AFD30D7DB3F9}" type="presOf" srcId="{17AF360F-8F3E-4335-81D4-888AF5A4C3CF}" destId="{684866C9-1046-4E26-8CE5-B6FC0576B5C7}" srcOrd="0" destOrd="4" presId="urn:microsoft.com/office/officeart/2005/8/layout/process3"/>
    <dgm:cxn modelId="{E259E4A1-DF36-4303-933D-F5D5ADF02791}" srcId="{46C652D8-E61B-4542-BCBC-3310627EE749}" destId="{FBF3FC97-37A2-4BDF-9F00-E071CF99102D}" srcOrd="6" destOrd="0" parTransId="{AA7E7C5E-9C6F-40D5-8416-9BD4FB926130}" sibTransId="{6F7573C5-7229-477F-AD6A-2FDA3CBFAC0D}"/>
    <dgm:cxn modelId="{3711DAA3-B7A0-4310-9C21-734011E55157}" type="presOf" srcId="{F5B68C42-D3A0-4A2F-83B1-084BAEB13750}" destId="{4ED47385-9235-4E22-880D-AD04B8E50808}" srcOrd="0" destOrd="0" presId="urn:microsoft.com/office/officeart/2005/8/layout/process3"/>
    <dgm:cxn modelId="{F1CC88A5-133E-442F-9355-76772638056F}" type="presOf" srcId="{2533E7D4-DC77-4CF1-8397-6700362F16C3}" destId="{B231E1BC-BA03-46E3-9046-321983C9CBC2}" srcOrd="0" destOrd="0" presId="urn:microsoft.com/office/officeart/2005/8/layout/process3"/>
    <dgm:cxn modelId="{44B51AA7-1BCD-49DB-B44D-EAFF6101791A}" srcId="{59ED578A-4E9A-4B6E-A2CD-2658B2596208}" destId="{BD7F1016-0485-4A70-B410-38C130F92D09}" srcOrd="1" destOrd="0" parTransId="{80F8E40C-A9EC-4387-A8DB-BBDE335C50E4}" sibTransId="{C347347F-7BDE-414E-B5DD-E1BCE92DA24E}"/>
    <dgm:cxn modelId="{45926CA8-773F-4A56-9265-7592EAD90B88}" type="presOf" srcId="{AA7DEAD1-4B19-4EA1-8FDB-A2DBF7089699}" destId="{7137063F-A1E9-4564-9C4C-B25BBF635BCB}" srcOrd="1" destOrd="0" presId="urn:microsoft.com/office/officeart/2005/8/layout/process3"/>
    <dgm:cxn modelId="{22E925AA-AAB0-4FD6-A1C5-48BE3BA96250}" srcId="{AA7DEAD1-4B19-4EA1-8FDB-A2DBF7089699}" destId="{B91443BF-108B-47AD-AB46-CF27471B37BC}" srcOrd="3" destOrd="0" parTransId="{8A9CB112-2ACB-464B-9A0E-D019A6C99172}" sibTransId="{BE090302-B35E-45FD-B5DA-B90C409EC574}"/>
    <dgm:cxn modelId="{B1F427B0-1BC1-41BF-9BE3-7952F729203F}" type="presOf" srcId="{46C652D8-E61B-4542-BCBC-3310627EE749}" destId="{776978DC-6974-4537-94C1-432374B3C5EE}" srcOrd="1" destOrd="0" presId="urn:microsoft.com/office/officeart/2005/8/layout/process3"/>
    <dgm:cxn modelId="{514C4DB0-6378-4475-92E4-4FFAAFCD3897}" srcId="{EC408392-0F9A-4700-BD5A-B85FE5411AC0}" destId="{2533E7D4-DC77-4CF1-8397-6700362F16C3}" srcOrd="4" destOrd="0" parTransId="{FB250980-E102-4AB4-9E54-373E6BEC7A7C}" sibTransId="{9B06179D-349F-4E7A-B790-2F7AD0A64E8F}"/>
    <dgm:cxn modelId="{03ECD1B1-A503-4A44-B8C1-2719F398B498}" type="presOf" srcId="{2533E7D4-DC77-4CF1-8397-6700362F16C3}" destId="{6288D399-31D2-4DCB-A821-19059C6A7DF8}" srcOrd="1" destOrd="0" presId="urn:microsoft.com/office/officeart/2005/8/layout/process3"/>
    <dgm:cxn modelId="{79B015B8-2E07-4211-84FF-98462913D0A8}" type="presOf" srcId="{84089618-365B-43E9-9801-43900230241D}" destId="{684866C9-1046-4E26-8CE5-B6FC0576B5C7}" srcOrd="0" destOrd="3" presId="urn:microsoft.com/office/officeart/2005/8/layout/process3"/>
    <dgm:cxn modelId="{13245DBB-ED06-4E73-A802-954F0D0C1331}" srcId="{AA7DEAD1-4B19-4EA1-8FDB-A2DBF7089699}" destId="{CD609F66-2855-4717-97A8-9DECDADD41D5}" srcOrd="4" destOrd="0" parTransId="{BD15E4AE-F9F0-42B1-8F07-CE49387E343E}" sibTransId="{6EDD66F6-0AE8-420D-A97D-AA0F13FD250C}"/>
    <dgm:cxn modelId="{AA55D8C0-0193-4BAD-BC36-ADF67878B31D}" type="presOf" srcId="{DD230B2E-B800-412E-AEA3-11BD7F2A12C4}" destId="{CBF0B092-AD77-40AE-83E3-0189C83F2F18}" srcOrd="0" destOrd="2" presId="urn:microsoft.com/office/officeart/2005/8/layout/process3"/>
    <dgm:cxn modelId="{510AB7C2-8A2B-4771-8F05-A64F3D03CF99}" type="presOf" srcId="{31804525-8990-437D-BFDB-7D76116AA752}" destId="{6018CC4F-FD54-4F38-B8C4-DF1095BAC735}" srcOrd="0" destOrd="7" presId="urn:microsoft.com/office/officeart/2005/8/layout/process3"/>
    <dgm:cxn modelId="{AF3607C5-91CB-4609-9D3E-9A301E500DC2}" srcId="{301256F2-3B93-4CDA-843B-3B648C789B0B}" destId="{DD230B2E-B800-412E-AEA3-11BD7F2A12C4}" srcOrd="2" destOrd="0" parTransId="{4C6B55EC-B798-46E8-A59A-9293DA097E58}" sibTransId="{1F2B166C-4748-4774-8A88-F58AA187CCE0}"/>
    <dgm:cxn modelId="{D7A462C7-F6AD-44F4-BABF-44ABABA8A14C}" srcId="{301256F2-3B93-4CDA-843B-3B648C789B0B}" destId="{51935A21-38F1-4C10-9B34-F7C148208806}" srcOrd="4" destOrd="0" parTransId="{3EFCCB21-F017-46B5-B39D-DE4BE660D7A7}" sibTransId="{26C29EB5-23D8-4E5E-8DC2-BDE33C041A42}"/>
    <dgm:cxn modelId="{6B8E14C8-E9B8-4599-927B-6D8547FEEA45}" srcId="{301256F2-3B93-4CDA-843B-3B648C789B0B}" destId="{180B268F-BF3B-42C8-B188-86132EA72955}" srcOrd="1" destOrd="0" parTransId="{788CD7E2-DE7D-4AC3-89F5-CDA7FCE98E99}" sibTransId="{AD4D3F07-36A1-42C3-ACBC-4BA6369D5916}"/>
    <dgm:cxn modelId="{107774CA-7E5D-4D17-9D01-FEE93223EFBE}" srcId="{59ED578A-4E9A-4B6E-A2CD-2658B2596208}" destId="{B940F263-568D-4589-8F3A-F91C206D7BC0}" srcOrd="5" destOrd="0" parTransId="{8C13371E-EC55-40A1-9EBD-D6B40EEE3217}" sibTransId="{840CB82E-E354-4706-A970-6F85F0B15D89}"/>
    <dgm:cxn modelId="{854BDDCA-CE8A-4DAD-871B-23AE7EFEDAA1}" type="presOf" srcId="{B4520875-382F-4872-9386-B4A120285D65}" destId="{DBD5B804-9588-44D8-8F30-A884AA2D0F2C}" srcOrd="1" destOrd="0" presId="urn:microsoft.com/office/officeart/2005/8/layout/process3"/>
    <dgm:cxn modelId="{ED543DCB-35EF-4F85-9E6C-55A5E80511D3}" type="presOf" srcId="{A1F78912-B5DC-4736-B909-6D840B02035B}" destId="{4ED47385-9235-4E22-880D-AD04B8E50808}" srcOrd="0" destOrd="4" presId="urn:microsoft.com/office/officeart/2005/8/layout/process3"/>
    <dgm:cxn modelId="{57A244CB-31BF-42E7-AE86-A1F11F9CBE2B}" type="presOf" srcId="{95DFA3C7-8F35-478B-80EF-B4EC9A3840B1}" destId="{CBF0B092-AD77-40AE-83E3-0189C83F2F18}" srcOrd="0" destOrd="0" presId="urn:microsoft.com/office/officeart/2005/8/layout/process3"/>
    <dgm:cxn modelId="{8ADB2AD8-EDDA-45AF-BD6B-CE53F62CD437}" type="presOf" srcId="{5012075C-FD5F-47B1-8609-F873E65A15B9}" destId="{4ED47385-9235-4E22-880D-AD04B8E50808}" srcOrd="0" destOrd="3" presId="urn:microsoft.com/office/officeart/2005/8/layout/process3"/>
    <dgm:cxn modelId="{C284D1E0-0B3C-4BA6-A4EC-2A09A2119D8D}" srcId="{AA7DEAD1-4B19-4EA1-8FDB-A2DBF7089699}" destId="{9ED7FD8B-C2C8-4735-93A7-9E054579B3CD}" srcOrd="2" destOrd="0" parTransId="{9D11E60D-6C51-46BB-8653-F0B74F0F0D0C}" sibTransId="{282A3393-F689-400D-A455-E9A99530455F}"/>
    <dgm:cxn modelId="{E52BB2E1-6CF1-4AC5-8FE1-FFC9168CA182}" srcId="{46C652D8-E61B-4542-BCBC-3310627EE749}" destId="{A19EC95D-B759-4097-BC72-1A0CAA4E98C5}" srcOrd="2" destOrd="0" parTransId="{4C8FB028-A5E3-47B5-B87A-111A13445F1B}" sibTransId="{12A1D92A-63FB-4747-A5CB-2AF2F55F0E82}"/>
    <dgm:cxn modelId="{47AA15E3-C4A6-4F81-AF49-3EE0C06BAF4D}" type="presOf" srcId="{B80F9E8E-07E2-42C1-83D0-6E7BFAEDF737}" destId="{6018CC4F-FD54-4F38-B8C4-DF1095BAC735}" srcOrd="0" destOrd="1" presId="urn:microsoft.com/office/officeart/2005/8/layout/process3"/>
    <dgm:cxn modelId="{629F44E7-2D5F-4286-9914-6408638707BC}" type="presOf" srcId="{F1FF963D-442C-4417-B445-34827B2E1DDB}" destId="{CBF0B092-AD77-40AE-83E3-0189C83F2F18}" srcOrd="0" destOrd="3" presId="urn:microsoft.com/office/officeart/2005/8/layout/process3"/>
    <dgm:cxn modelId="{85D7CEE7-6248-4C2A-A06C-40D24C99D809}" srcId="{AA7DEAD1-4B19-4EA1-8FDB-A2DBF7089699}" destId="{31804525-8990-437D-BFDB-7D76116AA752}" srcOrd="7" destOrd="0" parTransId="{674A4AE4-051D-41B9-8AE6-36A129EC9923}" sibTransId="{FC0CDDD1-E3FA-4C54-8EE4-463627BE6D02}"/>
    <dgm:cxn modelId="{6E09FEED-A671-4EA9-8633-114F4C3FF046}" srcId="{46C652D8-E61B-4542-BCBC-3310627EE749}" destId="{5BF683AD-1B24-47D8-8FDB-FADC6D3F0891}" srcOrd="1" destOrd="0" parTransId="{EED4D48A-640C-4184-9C75-2CC8ECD6E951}" sibTransId="{9ADCA106-BC78-4562-997D-458A917B2E52}"/>
    <dgm:cxn modelId="{981BBAEE-334F-4BE7-9987-D15C020B4BB8}" type="presOf" srcId="{CBDB0E09-F8ED-45B9-A0F2-6A2B963193CB}" destId="{6018CC4F-FD54-4F38-B8C4-DF1095BAC735}" srcOrd="0" destOrd="0" presId="urn:microsoft.com/office/officeart/2005/8/layout/process3"/>
    <dgm:cxn modelId="{271206F0-55CE-4C0F-81FE-C53D4AECB2DB}" srcId="{46C652D8-E61B-4542-BCBC-3310627EE749}" destId="{0B95F20D-23B7-49C5-9422-A1B4E508521C}" srcOrd="5" destOrd="0" parTransId="{7D04B0D8-B1C2-4796-BDFD-B3933907567C}" sibTransId="{0573E14C-7C08-4072-906E-C1D097C24B3E}"/>
    <dgm:cxn modelId="{FC1405F4-6D23-4E47-90C4-E8AF5501A8C0}" srcId="{46C652D8-E61B-4542-BCBC-3310627EE749}" destId="{6AFAF64E-FDA3-48D2-8E82-A09BA445A1AE}" srcOrd="3" destOrd="0" parTransId="{117DAAE1-1A28-49A9-BDC2-0E988E72DC6C}" sibTransId="{A088A045-9824-4BED-ADC7-69E3A0DB21E7}"/>
    <dgm:cxn modelId="{EBD22C75-8229-48D6-B7C7-4BB1E6D67237}" type="presParOf" srcId="{CEDF0292-E7E5-42CB-A36E-6BBB865FC2DF}" destId="{4F13C299-980F-4EA9-A9FC-9AB7F3E2085B}" srcOrd="0" destOrd="0" presId="urn:microsoft.com/office/officeart/2005/8/layout/process3"/>
    <dgm:cxn modelId="{DDA3DAD1-65FD-408D-8EDE-760DC05CA255}" type="presParOf" srcId="{4F13C299-980F-4EA9-A9FC-9AB7F3E2085B}" destId="{74057C95-F418-4D57-AFBA-8E1AA99E4043}" srcOrd="0" destOrd="0" presId="urn:microsoft.com/office/officeart/2005/8/layout/process3"/>
    <dgm:cxn modelId="{6B28DE78-0730-4537-BBD0-505DEF28345D}" type="presParOf" srcId="{4F13C299-980F-4EA9-A9FC-9AB7F3E2085B}" destId="{7348B533-8D0B-4925-A0C5-FACF71804404}" srcOrd="1" destOrd="0" presId="urn:microsoft.com/office/officeart/2005/8/layout/process3"/>
    <dgm:cxn modelId="{3210280A-01A1-4AE3-8443-BFB36007B9E9}" type="presParOf" srcId="{4F13C299-980F-4EA9-A9FC-9AB7F3E2085B}" destId="{CBF0B092-AD77-40AE-83E3-0189C83F2F18}" srcOrd="2" destOrd="0" presId="urn:microsoft.com/office/officeart/2005/8/layout/process3"/>
    <dgm:cxn modelId="{C44C9861-7D02-466F-A8CE-8316655AFF8E}" type="presParOf" srcId="{CEDF0292-E7E5-42CB-A36E-6BBB865FC2DF}" destId="{B23820C8-511C-449C-B006-746D6BFE4C7C}" srcOrd="1" destOrd="0" presId="urn:microsoft.com/office/officeart/2005/8/layout/process3"/>
    <dgm:cxn modelId="{E90AE71B-6F78-4E5A-97A6-7004A2E353AF}" type="presParOf" srcId="{B23820C8-511C-449C-B006-746D6BFE4C7C}" destId="{DBD5B804-9588-44D8-8F30-A884AA2D0F2C}" srcOrd="0" destOrd="0" presId="urn:microsoft.com/office/officeart/2005/8/layout/process3"/>
    <dgm:cxn modelId="{782359D3-E409-45F5-9C82-007839A7F150}" type="presParOf" srcId="{CEDF0292-E7E5-42CB-A36E-6BBB865FC2DF}" destId="{7AC61CB4-4D42-4715-9150-03461F8D984B}" srcOrd="2" destOrd="0" presId="urn:microsoft.com/office/officeart/2005/8/layout/process3"/>
    <dgm:cxn modelId="{BD9C2297-4C7E-4D1D-A8C0-D96E63B4E9DA}" type="presParOf" srcId="{7AC61CB4-4D42-4715-9150-03461F8D984B}" destId="{556093D4-584B-4E5E-96B6-40E3C90302BF}" srcOrd="0" destOrd="0" presId="urn:microsoft.com/office/officeart/2005/8/layout/process3"/>
    <dgm:cxn modelId="{4E756629-B6EA-4ABA-81CF-AB9D399C442B}" type="presParOf" srcId="{7AC61CB4-4D42-4715-9150-03461F8D984B}" destId="{28F7BB6A-EDD3-4B7A-86E1-57FBBF275AD0}" srcOrd="1" destOrd="0" presId="urn:microsoft.com/office/officeart/2005/8/layout/process3"/>
    <dgm:cxn modelId="{DB88FF8A-7DE0-40D2-A4DC-1B015A9DFE92}" type="presParOf" srcId="{7AC61CB4-4D42-4715-9150-03461F8D984B}" destId="{684866C9-1046-4E26-8CE5-B6FC0576B5C7}" srcOrd="2" destOrd="0" presId="urn:microsoft.com/office/officeart/2005/8/layout/process3"/>
    <dgm:cxn modelId="{033C6AB8-742F-4197-9438-75DC6514FDF5}" type="presParOf" srcId="{CEDF0292-E7E5-42CB-A36E-6BBB865FC2DF}" destId="{336A03EB-195A-4F71-9272-0F6B26ADD9CC}" srcOrd="3" destOrd="0" presId="urn:microsoft.com/office/officeart/2005/8/layout/process3"/>
    <dgm:cxn modelId="{5FE2E823-8D15-4EEA-AB32-E69475DF0E19}" type="presParOf" srcId="{336A03EB-195A-4F71-9272-0F6B26ADD9CC}" destId="{5FB45AA9-96E5-4B42-8F4C-861413E8B59B}" srcOrd="0" destOrd="0" presId="urn:microsoft.com/office/officeart/2005/8/layout/process3"/>
    <dgm:cxn modelId="{B9993DF4-EC4C-4327-A803-15340190B964}" type="presParOf" srcId="{CEDF0292-E7E5-42CB-A36E-6BBB865FC2DF}" destId="{91EE9B0F-CC12-42B9-9023-6C22ABF70745}" srcOrd="4" destOrd="0" presId="urn:microsoft.com/office/officeart/2005/8/layout/process3"/>
    <dgm:cxn modelId="{FB5AED85-03E4-4469-BD31-3E7D4328AF52}" type="presParOf" srcId="{91EE9B0F-CC12-42B9-9023-6C22ABF70745}" destId="{E27AD3DB-CE75-43F5-9C8C-BE20657B94E5}" srcOrd="0" destOrd="0" presId="urn:microsoft.com/office/officeart/2005/8/layout/process3"/>
    <dgm:cxn modelId="{F2364415-310D-4E7C-9BA1-AF8CDBF226AE}" type="presParOf" srcId="{91EE9B0F-CC12-42B9-9023-6C22ABF70745}" destId="{776978DC-6974-4537-94C1-432374B3C5EE}" srcOrd="1" destOrd="0" presId="urn:microsoft.com/office/officeart/2005/8/layout/process3"/>
    <dgm:cxn modelId="{D5B3DCD4-EA9A-44FF-A1ED-BEDFAD9C1826}" type="presParOf" srcId="{91EE9B0F-CC12-42B9-9023-6C22ABF70745}" destId="{7434CB00-9D30-40C0-8B4A-E4CF17AF068D}" srcOrd="2" destOrd="0" presId="urn:microsoft.com/office/officeart/2005/8/layout/process3"/>
    <dgm:cxn modelId="{00BF6893-C225-4DE9-B42E-401197245E36}" type="presParOf" srcId="{CEDF0292-E7E5-42CB-A36E-6BBB865FC2DF}" destId="{22A96C0D-641B-40AC-9370-C69534949357}" srcOrd="5" destOrd="0" presId="urn:microsoft.com/office/officeart/2005/8/layout/process3"/>
    <dgm:cxn modelId="{2D035EBD-284B-45E5-ADD1-CFC09161DC5C}" type="presParOf" srcId="{22A96C0D-641B-40AC-9370-C69534949357}" destId="{9D12FBDD-D387-42F2-8F27-E7BE90D26391}" srcOrd="0" destOrd="0" presId="urn:microsoft.com/office/officeart/2005/8/layout/process3"/>
    <dgm:cxn modelId="{45A13B71-E4CB-4EE7-983F-516B4BFB1FB4}" type="presParOf" srcId="{CEDF0292-E7E5-42CB-A36E-6BBB865FC2DF}" destId="{5A3B1A50-B243-42A8-8E39-F8F107409DBF}" srcOrd="6" destOrd="0" presId="urn:microsoft.com/office/officeart/2005/8/layout/process3"/>
    <dgm:cxn modelId="{CAE4A20B-F13F-4C8C-9BB5-01D123992096}" type="presParOf" srcId="{5A3B1A50-B243-42A8-8E39-F8F107409DBF}" destId="{FEFF72E3-8FAE-4A27-B65D-72E64E1C7079}" srcOrd="0" destOrd="0" presId="urn:microsoft.com/office/officeart/2005/8/layout/process3"/>
    <dgm:cxn modelId="{3DDC7A34-A851-4013-96F1-77BC75533A1C}" type="presParOf" srcId="{5A3B1A50-B243-42A8-8E39-F8F107409DBF}" destId="{7137063F-A1E9-4564-9C4C-B25BBF635BCB}" srcOrd="1" destOrd="0" presId="urn:microsoft.com/office/officeart/2005/8/layout/process3"/>
    <dgm:cxn modelId="{653BC427-BDD3-4E15-B627-258D5A025474}" type="presParOf" srcId="{5A3B1A50-B243-42A8-8E39-F8F107409DBF}" destId="{6018CC4F-FD54-4F38-B8C4-DF1095BAC735}" srcOrd="2" destOrd="0" presId="urn:microsoft.com/office/officeart/2005/8/layout/process3"/>
    <dgm:cxn modelId="{E2D1C04E-9770-4AEA-8289-624FC28DB3E4}" type="presParOf" srcId="{CEDF0292-E7E5-42CB-A36E-6BBB865FC2DF}" destId="{57D0E109-80C6-49DB-9951-4C35E5C40C4B}" srcOrd="7" destOrd="0" presId="urn:microsoft.com/office/officeart/2005/8/layout/process3"/>
    <dgm:cxn modelId="{7C49C3BC-8122-423E-B4BD-8F490F64ACDF}" type="presParOf" srcId="{57D0E109-80C6-49DB-9951-4C35E5C40C4B}" destId="{1AB928C4-EBD4-4457-AAA7-5E5340886B49}" srcOrd="0" destOrd="0" presId="urn:microsoft.com/office/officeart/2005/8/layout/process3"/>
    <dgm:cxn modelId="{23616DD6-EA65-4C87-BD9E-6C42869F3C7A}" type="presParOf" srcId="{CEDF0292-E7E5-42CB-A36E-6BBB865FC2DF}" destId="{EE40A005-DBD5-4383-8312-C7CB563017E8}" srcOrd="8" destOrd="0" presId="urn:microsoft.com/office/officeart/2005/8/layout/process3"/>
    <dgm:cxn modelId="{A1340101-1ED4-472B-AFFE-1175E20A45E7}" type="presParOf" srcId="{EE40A005-DBD5-4383-8312-C7CB563017E8}" destId="{B231E1BC-BA03-46E3-9046-321983C9CBC2}" srcOrd="0" destOrd="0" presId="urn:microsoft.com/office/officeart/2005/8/layout/process3"/>
    <dgm:cxn modelId="{0FF0C42C-A8B7-4F48-9949-A33DC0C465EF}" type="presParOf" srcId="{EE40A005-DBD5-4383-8312-C7CB563017E8}" destId="{6288D399-31D2-4DCB-A821-19059C6A7DF8}" srcOrd="1" destOrd="0" presId="urn:microsoft.com/office/officeart/2005/8/layout/process3"/>
    <dgm:cxn modelId="{CEF4CCE9-327C-49F9-A415-618BF1473E47}" type="presParOf" srcId="{EE40A005-DBD5-4383-8312-C7CB563017E8}" destId="{4ED47385-9235-4E22-880D-AD04B8E5080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7E95E-D505-4053-9192-F175F7DE3D5B}">
      <dsp:nvSpPr>
        <dsp:cNvPr id="0" name=""/>
        <dsp:cNvSpPr/>
      </dsp:nvSpPr>
      <dsp:spPr>
        <a:xfrm>
          <a:off x="2145" y="923614"/>
          <a:ext cx="1469126" cy="586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Hazards Identification </a:t>
          </a:r>
          <a:endParaRPr lang="en-IN" sz="1000" b="1" kern="1200" dirty="0"/>
        </a:p>
      </dsp:txBody>
      <dsp:txXfrm>
        <a:off x="2145" y="923614"/>
        <a:ext cx="1469126" cy="391004"/>
      </dsp:txXfrm>
    </dsp:sp>
    <dsp:sp modelId="{6C61184F-CAB9-4292-87B1-E6EC9E032268}">
      <dsp:nvSpPr>
        <dsp:cNvPr id="0" name=""/>
        <dsp:cNvSpPr/>
      </dsp:nvSpPr>
      <dsp:spPr>
        <a:xfrm>
          <a:off x="232304" y="1314619"/>
          <a:ext cx="1610618" cy="27147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Literature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MSDS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Exploratory Screening Experiments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Formation of known non-condensable or toxic species (based on Chemistry)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Thermal Stability Analysis (DSC/TSU) [RM, INT, FG]</a:t>
          </a:r>
          <a:endParaRPr lang="en-IN" sz="1000" kern="1200" dirty="0"/>
        </a:p>
      </dsp:txBody>
      <dsp:txXfrm>
        <a:off x="279477" y="1361792"/>
        <a:ext cx="1516272" cy="2620419"/>
      </dsp:txXfrm>
    </dsp:sp>
    <dsp:sp modelId="{919C0E79-BDFF-4D5F-9FBB-89EED12F148F}">
      <dsp:nvSpPr>
        <dsp:cNvPr id="0" name=""/>
        <dsp:cNvSpPr/>
      </dsp:nvSpPr>
      <dsp:spPr>
        <a:xfrm>
          <a:off x="1711672" y="936232"/>
          <a:ext cx="509649" cy="3657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800" kern="1200"/>
        </a:p>
      </dsp:txBody>
      <dsp:txXfrm>
        <a:off x="1711672" y="1009386"/>
        <a:ext cx="399918" cy="219462"/>
      </dsp:txXfrm>
    </dsp:sp>
    <dsp:sp modelId="{D4BB7592-879B-45C8-96D0-DBF61BFF2A1F}">
      <dsp:nvSpPr>
        <dsp:cNvPr id="0" name=""/>
        <dsp:cNvSpPr/>
      </dsp:nvSpPr>
      <dsp:spPr>
        <a:xfrm>
          <a:off x="2432874" y="923614"/>
          <a:ext cx="1469126" cy="586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Hazard Characterization </a:t>
          </a:r>
          <a:endParaRPr lang="en-IN" sz="1000" b="1" kern="1200" dirty="0"/>
        </a:p>
      </dsp:txBody>
      <dsp:txXfrm>
        <a:off x="2432874" y="923614"/>
        <a:ext cx="1469126" cy="391004"/>
      </dsp:txXfrm>
    </dsp:sp>
    <dsp:sp modelId="{B0417AF5-78C4-4FC7-B5FF-A166C4225BEA}">
      <dsp:nvSpPr>
        <dsp:cNvPr id="0" name=""/>
        <dsp:cNvSpPr/>
      </dsp:nvSpPr>
      <dsp:spPr>
        <a:xfrm>
          <a:off x="2616595" y="1314619"/>
          <a:ext cx="1703496" cy="27147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Screening + Process Sensitivity Experiments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Specific Heat Estimation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Thermal Stability Analysis (DSC/TSU) [RXN,WASTE] 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Reaction Heat Estimation (Calorimetry vs. Analog Calculation)</a:t>
          </a:r>
          <a:endParaRPr lang="en-IN" sz="1000" kern="1200" dirty="0"/>
        </a:p>
      </dsp:txBody>
      <dsp:txXfrm>
        <a:off x="2666489" y="1364513"/>
        <a:ext cx="1603708" cy="2614977"/>
      </dsp:txXfrm>
    </dsp:sp>
    <dsp:sp modelId="{BB3CC6A1-DF57-4856-BBD9-08266642D788}">
      <dsp:nvSpPr>
        <dsp:cNvPr id="0" name=""/>
        <dsp:cNvSpPr/>
      </dsp:nvSpPr>
      <dsp:spPr>
        <a:xfrm>
          <a:off x="4154011" y="936232"/>
          <a:ext cx="534262" cy="3657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800" kern="1200"/>
        </a:p>
      </dsp:txBody>
      <dsp:txXfrm>
        <a:off x="4154011" y="1009386"/>
        <a:ext cx="424531" cy="219462"/>
      </dsp:txXfrm>
    </dsp:sp>
    <dsp:sp modelId="{D2C3745A-CFAE-49EA-8405-5EA8339C25F8}">
      <dsp:nvSpPr>
        <dsp:cNvPr id="0" name=""/>
        <dsp:cNvSpPr/>
      </dsp:nvSpPr>
      <dsp:spPr>
        <a:xfrm>
          <a:off x="4910043" y="923614"/>
          <a:ext cx="1469126" cy="586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Process Safety Analysis </a:t>
          </a:r>
          <a:endParaRPr lang="en-IN" sz="1000" b="1" kern="1200" dirty="0"/>
        </a:p>
      </dsp:txBody>
      <dsp:txXfrm>
        <a:off x="4910043" y="923614"/>
        <a:ext cx="1469126" cy="391004"/>
      </dsp:txXfrm>
    </dsp:sp>
    <dsp:sp modelId="{AB969AB1-DD57-47BC-999B-7B2CB37A64C7}">
      <dsp:nvSpPr>
        <dsp:cNvPr id="0" name=""/>
        <dsp:cNvSpPr/>
      </dsp:nvSpPr>
      <dsp:spPr>
        <a:xfrm>
          <a:off x="5118173" y="1314619"/>
          <a:ext cx="1654677" cy="27147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Identify Onset Temperatures [RM, INT, FG, RXN,WASTE]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Rate, Profile of Temperature and Pressure Increase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Side/Decomposition Chemistry Evaluation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Evaluation of MTSR, Onset Temperatures </a:t>
          </a:r>
          <a:r>
            <a:rPr lang="en-US" sz="1000" kern="1200" baseline="0" dirty="0"/>
            <a:t>vs. MTT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Peak Gas Formation Rate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000" kern="1200" dirty="0"/>
            <a:t>HAZOP</a:t>
          </a:r>
        </a:p>
      </dsp:txBody>
      <dsp:txXfrm>
        <a:off x="5166637" y="1363083"/>
        <a:ext cx="1557749" cy="2617837"/>
      </dsp:txXfrm>
    </dsp:sp>
    <dsp:sp modelId="{A4FA22ED-5A06-4CA3-ACB4-0B0786E9CA8B}">
      <dsp:nvSpPr>
        <dsp:cNvPr id="0" name=""/>
        <dsp:cNvSpPr/>
      </dsp:nvSpPr>
      <dsp:spPr>
        <a:xfrm>
          <a:off x="6625077" y="936232"/>
          <a:ext cx="521325" cy="3657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800" kern="1200"/>
        </a:p>
      </dsp:txBody>
      <dsp:txXfrm>
        <a:off x="6625077" y="1009386"/>
        <a:ext cx="411594" cy="219462"/>
      </dsp:txXfrm>
    </dsp:sp>
    <dsp:sp modelId="{D6678DFC-3FE0-4A85-9165-3B266B06D44A}">
      <dsp:nvSpPr>
        <dsp:cNvPr id="0" name=""/>
        <dsp:cNvSpPr/>
      </dsp:nvSpPr>
      <dsp:spPr>
        <a:xfrm>
          <a:off x="7362802" y="923614"/>
          <a:ext cx="1469126" cy="586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Hazard Addressal (Safety Measures)</a:t>
          </a:r>
          <a:endParaRPr lang="en-IN" sz="1000" b="1" kern="1200" dirty="0"/>
        </a:p>
      </dsp:txBody>
      <dsp:txXfrm>
        <a:off x="7362802" y="923614"/>
        <a:ext cx="1469126" cy="391004"/>
      </dsp:txXfrm>
    </dsp:sp>
    <dsp:sp modelId="{5B84A274-30F8-4505-84C8-E9E1FA1DE1F2}">
      <dsp:nvSpPr>
        <dsp:cNvPr id="0" name=""/>
        <dsp:cNvSpPr/>
      </dsp:nvSpPr>
      <dsp:spPr>
        <a:xfrm>
          <a:off x="7586424" y="1314619"/>
          <a:ext cx="1623693" cy="27147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Optimize and Set Process Parameters (T, P, Order Addition, Conc., Solvent etc.)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Engineering Design Requirements (Utility Load/Type, Vent Sizing, </a:t>
          </a:r>
          <a:r>
            <a:rPr lang="en-US" sz="1000" kern="1200" dirty="0" err="1"/>
            <a:t>MoC</a:t>
          </a:r>
          <a:r>
            <a:rPr lang="en-US" sz="1000" kern="1200" dirty="0"/>
            <a:t>, Scrubber / Vent Design)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Automation and Safety Interlocks</a:t>
          </a:r>
          <a:endParaRPr lang="en-IN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QC/Analysis, Instrumentation around Critical Parameters</a:t>
          </a:r>
          <a:endParaRPr lang="en-IN" sz="1000" kern="1200" dirty="0"/>
        </a:p>
      </dsp:txBody>
      <dsp:txXfrm>
        <a:off x="7633980" y="1362175"/>
        <a:ext cx="1528581" cy="2619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8B533-8D0B-4925-A0C5-FACF71804404}">
      <dsp:nvSpPr>
        <dsp:cNvPr id="0" name=""/>
        <dsp:cNvSpPr/>
      </dsp:nvSpPr>
      <dsp:spPr>
        <a:xfrm>
          <a:off x="1546" y="23424"/>
          <a:ext cx="1162120" cy="662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Preliminary Feasibility Studies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(Route Selection)</a:t>
          </a:r>
          <a:endParaRPr lang="en-IN" sz="700" b="1" kern="1200" dirty="0"/>
        </a:p>
      </dsp:txBody>
      <dsp:txXfrm>
        <a:off x="1546" y="23424"/>
        <a:ext cx="1162120" cy="441453"/>
      </dsp:txXfrm>
    </dsp:sp>
    <dsp:sp modelId="{CBF0B092-AD77-40AE-83E3-0189C83F2F18}">
      <dsp:nvSpPr>
        <dsp:cNvPr id="0" name=""/>
        <dsp:cNvSpPr/>
      </dsp:nvSpPr>
      <dsp:spPr>
        <a:xfrm>
          <a:off x="239571" y="464878"/>
          <a:ext cx="1162120" cy="3969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MSDS Review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Literature Review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Chemistry / Structure Review </a:t>
          </a:r>
          <a:r>
            <a:rPr lang="en-US" sz="700" kern="1200" dirty="0">
              <a:sym typeface="Wingdings" panose="05000000000000000000" pitchFamily="2" charset="2"/>
            </a:rPr>
            <a:t> Material / Process Hazards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Screening / Sensitivity Experiments (partial characterization)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DSC/TSU analysis (known hazards)</a:t>
          </a:r>
          <a:endParaRPr lang="en-IN" sz="700" kern="1200" dirty="0"/>
        </a:p>
      </dsp:txBody>
      <dsp:txXfrm>
        <a:off x="273608" y="498915"/>
        <a:ext cx="1094046" cy="3900926"/>
      </dsp:txXfrm>
    </dsp:sp>
    <dsp:sp modelId="{B23820C8-511C-449C-B006-746D6BFE4C7C}">
      <dsp:nvSpPr>
        <dsp:cNvPr id="0" name=""/>
        <dsp:cNvSpPr/>
      </dsp:nvSpPr>
      <dsp:spPr>
        <a:xfrm>
          <a:off x="1339839" y="99484"/>
          <a:ext cx="373487" cy="289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kern="1200" dirty="0"/>
        </a:p>
      </dsp:txBody>
      <dsp:txXfrm>
        <a:off x="1339839" y="157351"/>
        <a:ext cx="286687" cy="173600"/>
      </dsp:txXfrm>
    </dsp:sp>
    <dsp:sp modelId="{28F7BB6A-EDD3-4B7A-86E1-57FBBF275AD0}">
      <dsp:nvSpPr>
        <dsp:cNvPr id="0" name=""/>
        <dsp:cNvSpPr/>
      </dsp:nvSpPr>
      <dsp:spPr>
        <a:xfrm>
          <a:off x="1868359" y="23424"/>
          <a:ext cx="1162120" cy="662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Development and Optimization 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(Fixed Route, Sample)</a:t>
          </a:r>
          <a:endParaRPr lang="en-IN" sz="700" b="1" kern="1200" dirty="0"/>
        </a:p>
      </dsp:txBody>
      <dsp:txXfrm>
        <a:off x="1868359" y="23424"/>
        <a:ext cx="1162120" cy="441453"/>
      </dsp:txXfrm>
    </dsp:sp>
    <dsp:sp modelId="{684866C9-1046-4E26-8CE5-B6FC0576B5C7}">
      <dsp:nvSpPr>
        <dsp:cNvPr id="0" name=""/>
        <dsp:cNvSpPr/>
      </dsp:nvSpPr>
      <dsp:spPr>
        <a:xfrm>
          <a:off x="2106384" y="464878"/>
          <a:ext cx="1162120" cy="3969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Further Screening / Sensitivity trials (lab)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Thermal stability analysis DSC/TSU [RM,INT, FG, RXN, WASTE]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Specific Heat, Reaction Heat Estimation (Calorimetry, Analog Calculation) </a:t>
          </a:r>
          <a:r>
            <a:rPr lang="en-US" sz="700" kern="1200" dirty="0">
              <a:sym typeface="Wingdings" panose="05000000000000000000" pitchFamily="2" charset="2"/>
            </a:rPr>
            <a:t> MTSR vs. MTT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Evaluate Peak Gas Formation (amount, rate, profile </a:t>
          </a:r>
          <a:r>
            <a:rPr lang="en-US" sz="700" kern="1200" dirty="0">
              <a:sym typeface="Wingdings" panose="05000000000000000000" pitchFamily="2" charset="2"/>
            </a:rPr>
            <a:t> peak)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Side/Decomposition Chemistry Evaluation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If Available: Reaction Calorimetry (for critical reactions)</a:t>
          </a:r>
          <a:endParaRPr lang="en-IN" sz="700" kern="1200" dirty="0"/>
        </a:p>
      </dsp:txBody>
      <dsp:txXfrm>
        <a:off x="2140421" y="498915"/>
        <a:ext cx="1094046" cy="3900926"/>
      </dsp:txXfrm>
    </dsp:sp>
    <dsp:sp modelId="{336A03EB-195A-4F71-9272-0F6B26ADD9CC}">
      <dsp:nvSpPr>
        <dsp:cNvPr id="0" name=""/>
        <dsp:cNvSpPr/>
      </dsp:nvSpPr>
      <dsp:spPr>
        <a:xfrm>
          <a:off x="3206652" y="99484"/>
          <a:ext cx="373487" cy="289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kern="1200" dirty="0"/>
        </a:p>
      </dsp:txBody>
      <dsp:txXfrm>
        <a:off x="3206652" y="157351"/>
        <a:ext cx="286687" cy="173600"/>
      </dsp:txXfrm>
    </dsp:sp>
    <dsp:sp modelId="{776978DC-6974-4537-94C1-432374B3C5EE}">
      <dsp:nvSpPr>
        <dsp:cNvPr id="0" name=""/>
        <dsp:cNvSpPr/>
      </dsp:nvSpPr>
      <dsp:spPr>
        <a:xfrm>
          <a:off x="3735172" y="23424"/>
          <a:ext cx="1162120" cy="662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Laboratory Scale-Up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(Kilo)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 dirty="0"/>
        </a:p>
      </dsp:txBody>
      <dsp:txXfrm>
        <a:off x="3735172" y="23424"/>
        <a:ext cx="1162120" cy="441453"/>
      </dsp:txXfrm>
    </dsp:sp>
    <dsp:sp modelId="{7434CB00-9D30-40C0-8B4A-E4CF17AF068D}">
      <dsp:nvSpPr>
        <dsp:cNvPr id="0" name=""/>
        <dsp:cNvSpPr/>
      </dsp:nvSpPr>
      <dsp:spPr>
        <a:xfrm>
          <a:off x="3805410" y="464878"/>
          <a:ext cx="1497693" cy="3969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Set Operating Parameters (T,P, Order Addition, Conc.) considering Reaction Heat, Onset Temperatures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Set Handling and Containment Methodology for Scale (Toxicity, Flammability, vs. Phys Prop.)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Engineering Calculations (Heat Load, Scrubber Load etc.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Process Mapping to Pilot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Identification of Critical Process Parameters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Automation / Control Loops for identified critical process parameters and operation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BMR Drafting (with information on material safety and critical process parameters/operations)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b="1" kern="1200" dirty="0"/>
            <a:t>HAZOP 1 </a:t>
          </a:r>
          <a:br>
            <a:rPr lang="en-US" sz="700" b="1" kern="1200" dirty="0"/>
          </a:br>
          <a:r>
            <a:rPr lang="en-US" sz="700" b="1" kern="1200" dirty="0">
              <a:sym typeface="Wingdings" panose="05000000000000000000" pitchFamily="2" charset="2"/>
            </a:rPr>
            <a:t> Pilot Modifications</a:t>
          </a:r>
          <a:br>
            <a:rPr lang="en-US" sz="700" b="1" kern="1200" dirty="0">
              <a:sym typeface="Wingdings" panose="05000000000000000000" pitchFamily="2" charset="2"/>
            </a:rPr>
          </a:br>
          <a:r>
            <a:rPr lang="en-US" sz="700" b="1" kern="1200" dirty="0">
              <a:sym typeface="Wingdings" panose="05000000000000000000" pitchFamily="2" charset="2"/>
            </a:rPr>
            <a:t> BMR Drafting (safety, critical operations, parameters)</a:t>
          </a:r>
          <a:br>
            <a:rPr lang="en-US" sz="700" b="1" kern="1200" dirty="0">
              <a:sym typeface="Wingdings" panose="05000000000000000000" pitchFamily="2" charset="2"/>
            </a:rPr>
          </a:br>
          <a:r>
            <a:rPr lang="en-US" sz="700" b="1" kern="1200" dirty="0">
              <a:sym typeface="Wingdings" panose="05000000000000000000" pitchFamily="2" charset="2"/>
            </a:rPr>
            <a:t> Training</a:t>
          </a:r>
          <a:endParaRPr lang="en-IN" sz="700" b="1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700" kern="1200" dirty="0"/>
        </a:p>
      </dsp:txBody>
      <dsp:txXfrm>
        <a:off x="3849276" y="508744"/>
        <a:ext cx="1409961" cy="3881268"/>
      </dsp:txXfrm>
    </dsp:sp>
    <dsp:sp modelId="{22A96C0D-641B-40AC-9370-C69534949357}">
      <dsp:nvSpPr>
        <dsp:cNvPr id="0" name=""/>
        <dsp:cNvSpPr/>
      </dsp:nvSpPr>
      <dsp:spPr>
        <a:xfrm>
          <a:off x="5115412" y="99484"/>
          <a:ext cx="462414" cy="289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kern="1200" dirty="0"/>
        </a:p>
      </dsp:txBody>
      <dsp:txXfrm>
        <a:off x="5115412" y="157351"/>
        <a:ext cx="375614" cy="173600"/>
      </dsp:txXfrm>
    </dsp:sp>
    <dsp:sp modelId="{7137063F-A1E9-4564-9C4C-B25BBF635BCB}">
      <dsp:nvSpPr>
        <dsp:cNvPr id="0" name=""/>
        <dsp:cNvSpPr/>
      </dsp:nvSpPr>
      <dsp:spPr>
        <a:xfrm>
          <a:off x="5769772" y="23424"/>
          <a:ext cx="1162120" cy="662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Pilotation</a:t>
          </a:r>
        </a:p>
      </dsp:txBody>
      <dsp:txXfrm>
        <a:off x="5769772" y="23424"/>
        <a:ext cx="1162120" cy="441453"/>
      </dsp:txXfrm>
    </dsp:sp>
    <dsp:sp modelId="{6018CC4F-FD54-4F38-B8C4-DF1095BAC735}">
      <dsp:nvSpPr>
        <dsp:cNvPr id="0" name=""/>
        <dsp:cNvSpPr/>
      </dsp:nvSpPr>
      <dsp:spPr>
        <a:xfrm>
          <a:off x="5810980" y="464878"/>
          <a:ext cx="1555753" cy="3969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Validate/update data based on pilot observations (engineering design/ calculations, process parameters)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Process revision (as required)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Powder Safety Studies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b="1" kern="1200" dirty="0"/>
            <a:t>HAZOP 2</a:t>
          </a:r>
          <a:br>
            <a:rPr lang="en-US" sz="700" b="1" kern="1200" dirty="0"/>
          </a:br>
          <a:r>
            <a:rPr lang="en-US" sz="700" b="1" kern="1200" dirty="0">
              <a:sym typeface="Wingdings" panose="05000000000000000000" pitchFamily="2" charset="2"/>
            </a:rPr>
            <a:t> Plant Modifications, Safeguards, Automation</a:t>
          </a:r>
          <a:br>
            <a:rPr lang="en-US" sz="700" b="1" kern="1200" dirty="0">
              <a:sym typeface="Wingdings" panose="05000000000000000000" pitchFamily="2" charset="2"/>
            </a:rPr>
          </a:br>
          <a:r>
            <a:rPr lang="en-US" sz="700" b="1" kern="1200" dirty="0">
              <a:sym typeface="Wingdings" panose="05000000000000000000" pitchFamily="2" charset="2"/>
            </a:rPr>
            <a:t> Re-training</a:t>
          </a:r>
          <a:endParaRPr lang="en-IN" sz="700" b="1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700" kern="1200" dirty="0"/>
        </a:p>
      </dsp:txBody>
      <dsp:txXfrm>
        <a:off x="5856546" y="510444"/>
        <a:ext cx="1464621" cy="3877868"/>
      </dsp:txXfrm>
    </dsp:sp>
    <dsp:sp modelId="{57D0E109-80C6-49DB-9951-4C35E5C40C4B}">
      <dsp:nvSpPr>
        <dsp:cNvPr id="0" name=""/>
        <dsp:cNvSpPr/>
      </dsp:nvSpPr>
      <dsp:spPr>
        <a:xfrm>
          <a:off x="7157269" y="99484"/>
          <a:ext cx="477800" cy="289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kern="1200" dirty="0"/>
        </a:p>
      </dsp:txBody>
      <dsp:txXfrm>
        <a:off x="7157269" y="157351"/>
        <a:ext cx="391000" cy="173600"/>
      </dsp:txXfrm>
    </dsp:sp>
    <dsp:sp modelId="{6288D399-31D2-4DCB-A821-19059C6A7DF8}">
      <dsp:nvSpPr>
        <dsp:cNvPr id="0" name=""/>
        <dsp:cNvSpPr/>
      </dsp:nvSpPr>
      <dsp:spPr>
        <a:xfrm>
          <a:off x="7833401" y="23424"/>
          <a:ext cx="1162120" cy="662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Commercial Production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(Before)</a:t>
          </a:r>
          <a:endParaRPr lang="en-IN" sz="700" b="1" kern="1200" dirty="0"/>
        </a:p>
      </dsp:txBody>
      <dsp:txXfrm>
        <a:off x="7833401" y="23424"/>
        <a:ext cx="1162120" cy="441453"/>
      </dsp:txXfrm>
    </dsp:sp>
    <dsp:sp modelId="{4ED47385-9235-4E22-880D-AD04B8E50808}">
      <dsp:nvSpPr>
        <dsp:cNvPr id="0" name=""/>
        <dsp:cNvSpPr/>
      </dsp:nvSpPr>
      <dsp:spPr>
        <a:xfrm>
          <a:off x="8071426" y="464878"/>
          <a:ext cx="1162120" cy="3969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PID based on HAZOP 2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700" kern="1200" dirty="0"/>
            <a:t>HIRA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BMR Re-drafting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Facility Modification (as necessary)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Re-training</a:t>
          </a: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700" kern="1200" dirty="0"/>
        </a:p>
      </dsp:txBody>
      <dsp:txXfrm>
        <a:off x="8105463" y="498915"/>
        <a:ext cx="1094046" cy="3900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4341444" cy="344409"/>
          </a:xfrm>
          <a:prstGeom prst="rect">
            <a:avLst/>
          </a:prstGeom>
        </p:spPr>
        <p:txBody>
          <a:bodyPr vert="horz" lIns="91769" tIns="45884" rIns="91769" bIns="458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4965" y="5"/>
            <a:ext cx="4341444" cy="344409"/>
          </a:xfrm>
          <a:prstGeom prst="rect">
            <a:avLst/>
          </a:prstGeom>
        </p:spPr>
        <p:txBody>
          <a:bodyPr vert="horz" lIns="91769" tIns="45884" rIns="91769" bIns="45884" rtlCol="0"/>
          <a:lstStyle>
            <a:lvl1pPr algn="r">
              <a:defRPr sz="1200"/>
            </a:lvl1pPr>
          </a:lstStyle>
          <a:p>
            <a:r>
              <a:rPr lang="en-US" dirty="0"/>
              <a:t>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0" y="6542564"/>
            <a:ext cx="4341444" cy="344409"/>
          </a:xfrm>
          <a:prstGeom prst="rect">
            <a:avLst/>
          </a:prstGeom>
        </p:spPr>
        <p:txBody>
          <a:bodyPr vert="horz" lIns="91769" tIns="45884" rIns="91769" bIns="45884" rtlCol="0" anchor="b"/>
          <a:lstStyle>
            <a:lvl1pPr algn="l">
              <a:defRPr sz="1200"/>
            </a:lvl1pPr>
          </a:lstStyle>
          <a:p>
            <a:r>
              <a:rPr lang="en-US" dirty="0"/>
              <a:t>Inventys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4965" y="6542564"/>
            <a:ext cx="4341444" cy="344409"/>
          </a:xfrm>
          <a:prstGeom prst="rect">
            <a:avLst/>
          </a:prstGeom>
        </p:spPr>
        <p:txBody>
          <a:bodyPr vert="horz" lIns="91769" tIns="45884" rIns="91769" bIns="45884" rtlCol="0" anchor="b"/>
          <a:lstStyle>
            <a:lvl1pPr algn="r">
              <a:defRPr sz="1200"/>
            </a:lvl1pPr>
          </a:lstStyle>
          <a:p>
            <a:fld id="{D257C7BF-3753-4741-9B8A-C4DB0815D0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0804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4341444" cy="344409"/>
          </a:xfrm>
          <a:prstGeom prst="rect">
            <a:avLst/>
          </a:prstGeom>
        </p:spPr>
        <p:txBody>
          <a:bodyPr vert="horz" lIns="91769" tIns="45884" rIns="91769" bIns="458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4965" y="5"/>
            <a:ext cx="4341444" cy="344409"/>
          </a:xfrm>
          <a:prstGeom prst="rect">
            <a:avLst/>
          </a:prstGeom>
        </p:spPr>
        <p:txBody>
          <a:bodyPr vert="horz" lIns="91769" tIns="45884" rIns="91769" bIns="45884" rtlCol="0"/>
          <a:lstStyle>
            <a:lvl1pPr algn="r">
              <a:defRPr sz="1200"/>
            </a:lvl1pPr>
          </a:lstStyle>
          <a:p>
            <a:r>
              <a:rPr lang="en-US" dirty="0"/>
              <a:t>2023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1663" y="514350"/>
            <a:ext cx="3735387" cy="2587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9" tIns="45884" rIns="91769" bIns="458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1883" y="3271885"/>
            <a:ext cx="8014968" cy="3099673"/>
          </a:xfrm>
          <a:prstGeom prst="rect">
            <a:avLst/>
          </a:prstGeom>
        </p:spPr>
        <p:txBody>
          <a:bodyPr vert="horz" lIns="91769" tIns="45884" rIns="91769" bIns="458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0" y="6542564"/>
            <a:ext cx="4341444" cy="344409"/>
          </a:xfrm>
          <a:prstGeom prst="rect">
            <a:avLst/>
          </a:prstGeom>
        </p:spPr>
        <p:txBody>
          <a:bodyPr vert="horz" lIns="91769" tIns="45884" rIns="91769" bIns="458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4965" y="6542564"/>
            <a:ext cx="4341444" cy="344409"/>
          </a:xfrm>
          <a:prstGeom prst="rect">
            <a:avLst/>
          </a:prstGeom>
        </p:spPr>
        <p:txBody>
          <a:bodyPr vert="horz" lIns="91769" tIns="45884" rIns="91769" bIns="45884" rtlCol="0" anchor="b"/>
          <a:lstStyle>
            <a:lvl1pPr algn="r">
              <a:defRPr sz="1200"/>
            </a:lvl1pPr>
          </a:lstStyle>
          <a:p>
            <a:fld id="{AB06A5E2-75F5-4A28-A181-80057A23CA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908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640" y="2130523"/>
            <a:ext cx="8420725" cy="1469371"/>
          </a:xfrm>
        </p:spPr>
        <p:txBody>
          <a:bodyPr/>
          <a:lstStyle>
            <a:lvl1pPr algn="ctr">
              <a:defRPr sz="36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277" y="3885642"/>
            <a:ext cx="6935451" cy="1753721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29814" indent="0" algn="ctr">
              <a:buNone/>
              <a:defRPr/>
            </a:lvl2pPr>
            <a:lvl3pPr marL="859627" indent="0" algn="ctr">
              <a:buNone/>
              <a:defRPr/>
            </a:lvl3pPr>
            <a:lvl4pPr marL="1289441" indent="0" algn="ctr">
              <a:buNone/>
              <a:defRPr/>
            </a:lvl4pPr>
            <a:lvl5pPr marL="1719255" indent="0" algn="ctr">
              <a:buNone/>
              <a:defRPr/>
            </a:lvl5pPr>
            <a:lvl6pPr marL="2149069" indent="0" algn="ctr">
              <a:buNone/>
              <a:defRPr/>
            </a:lvl6pPr>
            <a:lvl7pPr marL="2578882" indent="0" algn="ctr">
              <a:buNone/>
              <a:defRPr/>
            </a:lvl7pPr>
            <a:lvl8pPr marL="3008696" indent="0" algn="ctr">
              <a:buNone/>
              <a:defRPr/>
            </a:lvl8pPr>
            <a:lvl9pPr marL="34385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144AC-A7DE-4F8B-AD19-58B07E7AB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673E3-9324-4B8C-AF2E-93EA48694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B1493-A6DB-4209-9562-A9598542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8261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AF38D-DDD5-478E-A03C-D52D68D24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4AE19-845D-48BD-AA6C-AB8EBBF8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C4B115-DCB6-40C1-924E-B7745D68A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545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291" y="4406713"/>
            <a:ext cx="8419161" cy="1362916"/>
          </a:xfrm>
        </p:spPr>
        <p:txBody>
          <a:bodyPr anchor="t"/>
          <a:lstStyle>
            <a:lvl1pPr algn="l">
              <a:defRPr sz="3200" b="0" cap="sm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5800" y="914401"/>
            <a:ext cx="4706650" cy="2882713"/>
          </a:xfrm>
        </p:spPr>
        <p:txBody>
          <a:bodyPr anchor="b"/>
          <a:lstStyle>
            <a:lvl1pPr marL="0" indent="0" algn="r">
              <a:buNone/>
              <a:defRPr sz="1900">
                <a:solidFill>
                  <a:schemeClr val="bg1">
                    <a:lumMod val="65000"/>
                  </a:schemeClr>
                </a:solidFill>
              </a:defRPr>
            </a:lvl1pPr>
            <a:lvl2pPr marL="429814" indent="0">
              <a:buNone/>
              <a:defRPr sz="1700"/>
            </a:lvl2pPr>
            <a:lvl3pPr marL="859627" indent="0">
              <a:buNone/>
              <a:defRPr sz="1500"/>
            </a:lvl3pPr>
            <a:lvl4pPr marL="1289441" indent="0">
              <a:buNone/>
              <a:defRPr sz="1300"/>
            </a:lvl4pPr>
            <a:lvl5pPr marL="1719255" indent="0">
              <a:buNone/>
              <a:defRPr sz="1300"/>
            </a:lvl5pPr>
            <a:lvl6pPr marL="2149069" indent="0">
              <a:buNone/>
              <a:defRPr sz="1300"/>
            </a:lvl6pPr>
            <a:lvl7pPr marL="2578882" indent="0">
              <a:buNone/>
              <a:defRPr sz="1300"/>
            </a:lvl7pPr>
            <a:lvl8pPr marL="3008696" indent="0">
              <a:buNone/>
              <a:defRPr sz="1300"/>
            </a:lvl8pPr>
            <a:lvl9pPr marL="343851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BF809-4D79-4005-A18D-688BEA01A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56347-B665-455C-BDE7-71A8EC43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79A9CC-78CA-4DB9-89F2-0B75FD3A7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406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E37C6E-40BE-4023-A08B-F36C2FED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6D359-A81C-4B44-9CBC-62C68CD99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712524-283D-4658-9300-1C9A12537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9120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3B15F6-6690-44D2-8771-AC6ADDB3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36DE2B-A374-456D-BEA7-A3CC9EF18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AE10A-73E9-44D8-AA30-5298472DD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0412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4495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4876800" y="1143000"/>
            <a:ext cx="4495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2F642F-BD97-4DE8-B82C-E52C3A5093B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FDD508-F092-4934-BA9F-DD5C3E2B620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F5C0F-8BF2-4339-A55E-3628E667DD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4526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027" y="228320"/>
            <a:ext cx="9411951" cy="8390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7024" y="1143000"/>
            <a:ext cx="4541405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half" idx="13"/>
          </p:nvPr>
        </p:nvSpPr>
        <p:spPr>
          <a:xfrm>
            <a:off x="4907395" y="1143000"/>
            <a:ext cx="4541405" cy="243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half" idx="14"/>
          </p:nvPr>
        </p:nvSpPr>
        <p:spPr>
          <a:xfrm>
            <a:off x="4907395" y="3657600"/>
            <a:ext cx="4541405" cy="243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42268-527F-40CE-8901-1104FD811E1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98F60-47AB-460A-A525-38D0CCC2E65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B6D94-A54B-40AC-8AFC-69A9FD7F440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216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0" y="4"/>
            <a:ext cx="9907588" cy="79375"/>
            <a:chOff x="-1" y="-2"/>
            <a:chExt cx="5761" cy="97"/>
          </a:xfrm>
        </p:grpSpPr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 rot="5400000">
              <a:off x="1232" y="-1233"/>
              <a:ext cx="93" cy="2560"/>
            </a:xfrm>
            <a:prstGeom prst="rect">
              <a:avLst/>
            </a:prstGeom>
            <a:solidFill>
              <a:srgbClr val="CBF08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500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 rot="5400000">
              <a:off x="2274" y="-1233"/>
              <a:ext cx="93" cy="2560"/>
            </a:xfrm>
            <a:prstGeom prst="rect">
              <a:avLst/>
            </a:prstGeom>
            <a:solidFill>
              <a:srgbClr val="F8F8B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500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 rot="5400000">
              <a:off x="3234" y="-1233"/>
              <a:ext cx="93" cy="2560"/>
            </a:xfrm>
            <a:prstGeom prst="rect">
              <a:avLst/>
            </a:prstGeom>
            <a:solidFill>
              <a:srgbClr val="E0F6B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500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 rot="5400000">
              <a:off x="4242" y="-1234"/>
              <a:ext cx="95" cy="2560"/>
            </a:xfrm>
            <a:prstGeom prst="rect">
              <a:avLst/>
            </a:prstGeom>
            <a:solidFill>
              <a:srgbClr val="FAFAC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500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 rot="5400000">
              <a:off x="4826" y="-842"/>
              <a:ext cx="91" cy="1776"/>
            </a:xfrm>
            <a:prstGeom prst="rect">
              <a:avLst/>
            </a:prstGeom>
            <a:gradFill rotWithShape="0">
              <a:gsLst>
                <a:gs pos="0">
                  <a:srgbClr val="F4FCE7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500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0" y="6248400"/>
            <a:ext cx="2311400" cy="0"/>
          </a:xfrm>
          <a:prstGeom prst="line">
            <a:avLst/>
          </a:prstGeom>
          <a:noFill/>
          <a:ln w="38100">
            <a:solidFill>
              <a:srgbClr val="9CCE31"/>
            </a:solidFill>
            <a:round/>
            <a:headEnd/>
            <a:tailEnd/>
          </a:ln>
          <a:effectLst/>
        </p:spPr>
        <p:txBody>
          <a:bodyPr lIns="85963" tIns="42981" rIns="85963" bIns="4298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47650" y="228600"/>
            <a:ext cx="94107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79" tIns="47890" rIns="95779" bIns="478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5332" y="1225130"/>
            <a:ext cx="9211644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79" tIns="47890" rIns="95779" bIns="478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2311400" y="6248400"/>
            <a:ext cx="7594600" cy="0"/>
          </a:xfrm>
          <a:prstGeom prst="line">
            <a:avLst/>
          </a:prstGeom>
          <a:noFill/>
          <a:ln w="38100">
            <a:solidFill>
              <a:srgbClr val="F7C600"/>
            </a:solidFill>
            <a:round/>
            <a:headEnd/>
            <a:tailEnd/>
          </a:ln>
          <a:effectLst/>
        </p:spPr>
        <p:txBody>
          <a:bodyPr lIns="85963" tIns="42981" rIns="85963" bIns="4298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5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 rot="-5400000">
            <a:off x="-2392146" y="3550653"/>
            <a:ext cx="5035129" cy="21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5779" tIns="47890" rIns="95779" bIns="47890">
            <a:spAutoFit/>
          </a:bodyPr>
          <a:lstStyle/>
          <a:p>
            <a:pPr algn="ctr" defTabSz="95812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Copyright © 2005-2023   InventyS  Research Company, All Rights Reserved. 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2"/>
          </p:nvPr>
        </p:nvSpPr>
        <p:spPr>
          <a:xfrm>
            <a:off x="28194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79646">
                    <a:lumMod val="75000"/>
                  </a:srgbClr>
                </a:solidFill>
              </a:rPr>
              <a:t>2023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56350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19" name="Shape 10"/>
          <p:cNvSpPr/>
          <p:nvPr userDrawn="1"/>
        </p:nvSpPr>
        <p:spPr>
          <a:xfrm rot="16200000">
            <a:off x="7144748" y="3536815"/>
            <a:ext cx="4870449" cy="235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7890" tIns="47890" rIns="47890" bIns="47890">
            <a:spAutoFit/>
          </a:bodyPr>
          <a:lstStyle>
            <a:lvl1pPr algn="ctr" defTabSz="958126">
              <a:defRPr sz="1100">
                <a:solidFill>
                  <a:srgbClr val="33669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marL="0" marR="0" indent="0" algn="ctr" defTabSz="958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dirty="0"/>
              <a:t>Inventys – </a:t>
            </a:r>
            <a:r>
              <a:rPr lang="en-US" sz="900" b="0" dirty="0">
                <a:solidFill>
                  <a:schemeClr val="bg1">
                    <a:lumMod val="65000"/>
                  </a:schemeClr>
                </a:solidFill>
              </a:rPr>
              <a:t>Reliable Responsible Manufacturing Partner for Global Supply Chains</a:t>
            </a:r>
            <a:endParaRPr lang="de-DE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12" y="6324600"/>
            <a:ext cx="96818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10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64" r:id="rId6"/>
    <p:sldLayoutId id="2147483668" r:id="rId7"/>
  </p:sldLayoutIdLst>
  <p:transition/>
  <p:hf hdr="0"/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sz="3200">
          <a:solidFill>
            <a:srgbClr val="336699"/>
          </a:solidFill>
          <a:latin typeface="Microsoft Sans Serif" panose="020B0604020202020204" pitchFamily="34" charset="0"/>
          <a:ea typeface="Verdana" panose="020B0604030504040204" pitchFamily="34" charset="0"/>
          <a:cs typeface="Microsoft Sans Serif" panose="020B0604020202020204" pitchFamily="34" charset="0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sz="3800">
          <a:solidFill>
            <a:srgbClr val="336699"/>
          </a:solidFill>
          <a:latin typeface="Neuropolitical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sz="3800">
          <a:solidFill>
            <a:srgbClr val="336699"/>
          </a:solidFill>
          <a:latin typeface="Neuropolitical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sz="3800">
          <a:solidFill>
            <a:srgbClr val="336699"/>
          </a:solidFill>
          <a:latin typeface="Neuropolitical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sz="3800">
          <a:solidFill>
            <a:srgbClr val="336699"/>
          </a:solidFill>
          <a:latin typeface="Neuropolitical" pitchFamily="34" charset="0"/>
        </a:defRPr>
      </a:lvl5pPr>
      <a:lvl6pPr marL="429814" algn="l" defTabSz="958126" rtl="0" eaLnBrk="1" fontAlgn="base" hangingPunct="1">
        <a:spcBef>
          <a:spcPct val="0"/>
        </a:spcBef>
        <a:spcAft>
          <a:spcPct val="0"/>
        </a:spcAft>
        <a:defRPr sz="3800">
          <a:solidFill>
            <a:srgbClr val="336699"/>
          </a:solidFill>
          <a:latin typeface="Neuropolitical" pitchFamily="34" charset="0"/>
        </a:defRPr>
      </a:lvl6pPr>
      <a:lvl7pPr marL="859627" algn="l" defTabSz="958126" rtl="0" eaLnBrk="1" fontAlgn="base" hangingPunct="1">
        <a:spcBef>
          <a:spcPct val="0"/>
        </a:spcBef>
        <a:spcAft>
          <a:spcPct val="0"/>
        </a:spcAft>
        <a:defRPr sz="3800">
          <a:solidFill>
            <a:srgbClr val="336699"/>
          </a:solidFill>
          <a:latin typeface="Neuropolitical" pitchFamily="34" charset="0"/>
        </a:defRPr>
      </a:lvl7pPr>
      <a:lvl8pPr marL="1289441" algn="l" defTabSz="958126" rtl="0" eaLnBrk="1" fontAlgn="base" hangingPunct="1">
        <a:spcBef>
          <a:spcPct val="0"/>
        </a:spcBef>
        <a:spcAft>
          <a:spcPct val="0"/>
        </a:spcAft>
        <a:defRPr sz="3800">
          <a:solidFill>
            <a:srgbClr val="336699"/>
          </a:solidFill>
          <a:latin typeface="Neuropolitical" pitchFamily="34" charset="0"/>
        </a:defRPr>
      </a:lvl8pPr>
      <a:lvl9pPr marL="1719255" algn="l" defTabSz="958126" rtl="0" eaLnBrk="1" fontAlgn="base" hangingPunct="1">
        <a:spcBef>
          <a:spcPct val="0"/>
        </a:spcBef>
        <a:spcAft>
          <a:spcPct val="0"/>
        </a:spcAft>
        <a:defRPr sz="3800">
          <a:solidFill>
            <a:srgbClr val="336699"/>
          </a:solidFill>
          <a:latin typeface="Neuropolitical" pitchFamily="34" charset="0"/>
        </a:defRPr>
      </a:lvl9pPr>
    </p:titleStyle>
    <p:bodyStyle>
      <a:lvl1pPr marL="358775" indent="-358775" algn="l" defTabSz="957263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1"/>
        </a:buBlip>
        <a:defRPr sz="24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76288" indent="-298450" algn="l" defTabSz="957263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2"/>
        </a:buBlip>
        <a:defRPr sz="2000">
          <a:solidFill>
            <a:srgbClr val="96969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95388" indent="-238125" algn="l" defTabSz="957263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3"/>
        </a:buBlip>
        <a:defRPr sz="1800">
          <a:solidFill>
            <a:srgbClr val="96969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74813" indent="-238125" algn="l" defTabSz="957263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4"/>
        </a:buBlip>
        <a:defRPr sz="1600">
          <a:solidFill>
            <a:srgbClr val="96969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154238" indent="-238125" algn="l" defTabSz="957263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5"/>
        </a:buBlip>
        <a:defRPr sz="1400">
          <a:solidFill>
            <a:srgbClr val="96969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84852" indent="-238785" algn="l" defTabSz="958126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5"/>
        </a:buBlip>
        <a:defRPr>
          <a:solidFill>
            <a:srgbClr val="969696"/>
          </a:solidFill>
          <a:latin typeface="+mn-lt"/>
        </a:defRPr>
      </a:lvl6pPr>
      <a:lvl7pPr marL="3014666" indent="-238785" algn="l" defTabSz="958126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5"/>
        </a:buBlip>
        <a:defRPr>
          <a:solidFill>
            <a:srgbClr val="969696"/>
          </a:solidFill>
          <a:latin typeface="+mn-lt"/>
        </a:defRPr>
      </a:lvl7pPr>
      <a:lvl8pPr marL="3444479" indent="-238785" algn="l" defTabSz="958126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5"/>
        </a:buBlip>
        <a:defRPr>
          <a:solidFill>
            <a:srgbClr val="969696"/>
          </a:solidFill>
          <a:latin typeface="+mn-lt"/>
        </a:defRPr>
      </a:lvl8pPr>
      <a:lvl9pPr marL="3874293" indent="-238785" algn="l" defTabSz="958126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5"/>
        </a:buBlip>
        <a:defRPr>
          <a:solidFill>
            <a:srgbClr val="969696"/>
          </a:solidFill>
          <a:latin typeface="+mn-lt"/>
        </a:defRPr>
      </a:lvl9pPr>
    </p:bodyStyle>
    <p:otherStyle>
      <a:defPPr>
        <a:defRPr lang="en-US"/>
      </a:defPPr>
      <a:lvl1pPr marL="0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814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627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9441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9255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9069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8882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696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8510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E82C1-E34D-86D2-9415-C6E030446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 Hazard Analysis</a:t>
            </a:r>
            <a:br>
              <a:rPr lang="en-US" dirty="0"/>
            </a:br>
            <a:r>
              <a:rPr lang="en-US" dirty="0"/>
              <a:t>For safe manufacturing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C3696-D93D-51A3-B226-A3EDEBF70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Inventys</a:t>
            </a:r>
          </a:p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January 2024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B4F01-4A7E-6EBB-A3FC-5D4B850DB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0DE5A-8706-01C8-3209-A400D5C63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9F76E-C43E-F9D7-C843-B6025CCF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4898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F36A3-57D8-4666-B2CE-8D3B744E5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37A63-FC9D-468D-ABE1-C02FC02B5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1403350"/>
            <a:ext cx="9211644" cy="4953000"/>
          </a:xfrm>
        </p:spPr>
        <p:txBody>
          <a:bodyPr/>
          <a:lstStyle/>
          <a:p>
            <a:r>
              <a:rPr lang="en-US" dirty="0"/>
              <a:t>Process Hazard Evaluation – Workflow</a:t>
            </a:r>
          </a:p>
          <a:p>
            <a:r>
              <a:rPr lang="en-US" dirty="0"/>
              <a:t>Hazard Identification</a:t>
            </a:r>
          </a:p>
          <a:p>
            <a:pPr lvl="1"/>
            <a:r>
              <a:rPr lang="en-US" dirty="0"/>
              <a:t>Material Hazards</a:t>
            </a:r>
          </a:p>
          <a:p>
            <a:pPr lvl="1"/>
            <a:r>
              <a:rPr lang="en-US" dirty="0"/>
              <a:t>Process Hazards</a:t>
            </a:r>
          </a:p>
          <a:p>
            <a:r>
              <a:rPr lang="en-US" dirty="0"/>
              <a:t>Hazard Characterization</a:t>
            </a:r>
          </a:p>
          <a:p>
            <a:r>
              <a:rPr lang="en-US" dirty="0"/>
              <a:t>Hazard Control and Addressal</a:t>
            </a:r>
          </a:p>
          <a:p>
            <a:r>
              <a:rPr lang="en-US" dirty="0"/>
              <a:t>Development Lifecycle vs. Hazard Evaluation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D9844-1C60-40E5-B85A-19282081F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720B9-A774-4E01-8200-F142316E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B114C-BD2E-4F1E-93C5-4E0530BA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24035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258B0-4D6A-44CD-A7DA-DADCFE411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Workflow – Process Hazard Evaluation @ Inventys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49BE094-9B16-4149-B2DF-21EC1315D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404947"/>
              </p:ext>
            </p:extLst>
          </p:nvPr>
        </p:nvGraphicFramePr>
        <p:xfrm>
          <a:off x="234950" y="1225550"/>
          <a:ext cx="9212263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386F3-BF7B-4725-A1DE-684833C6F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D5B53-EDBF-4BF4-847C-D1F9CFB0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940BB-C32E-4158-80C1-8576FFDF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673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2570E-8E72-3EBB-4AF4-9EAEB892C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 Categories – What do we look for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ED896-C6FD-A4AE-B5E3-1547734A9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Hazards associated with the chemical operations under consideration are categorized as</a:t>
            </a:r>
          </a:p>
          <a:p>
            <a:r>
              <a:rPr lang="en-US" dirty="0"/>
              <a:t>Material-related Hazards</a:t>
            </a:r>
          </a:p>
          <a:p>
            <a:pPr lvl="1"/>
            <a:r>
              <a:rPr lang="en-US" dirty="0"/>
              <a:t>Related to properties associated with the materials being used in the process </a:t>
            </a:r>
          </a:p>
          <a:p>
            <a:pPr lvl="1"/>
            <a:r>
              <a:rPr lang="en-US" dirty="0"/>
              <a:t>Reactants, products, intermediates, reagents, solvents, catalysts</a:t>
            </a:r>
          </a:p>
          <a:p>
            <a:pPr lvl="2"/>
            <a:r>
              <a:rPr lang="en-US" dirty="0"/>
              <a:t>Toxicity</a:t>
            </a:r>
          </a:p>
          <a:p>
            <a:pPr lvl="2"/>
            <a:r>
              <a:rPr lang="en-US" dirty="0"/>
              <a:t>Flammability</a:t>
            </a:r>
          </a:p>
          <a:p>
            <a:pPr lvl="2"/>
            <a:r>
              <a:rPr lang="en-US" dirty="0"/>
              <a:t>Material Incompatibility</a:t>
            </a:r>
          </a:p>
          <a:p>
            <a:pPr lvl="2"/>
            <a:r>
              <a:rPr lang="en-US" dirty="0"/>
              <a:t>Corrosivity</a:t>
            </a:r>
          </a:p>
          <a:p>
            <a:pPr lvl="2"/>
            <a:r>
              <a:rPr lang="en-US" dirty="0"/>
              <a:t>Volatility</a:t>
            </a:r>
          </a:p>
          <a:p>
            <a:pPr lvl="2"/>
            <a:r>
              <a:rPr lang="en-US" dirty="0"/>
              <a:t>Physicochemical Stability</a:t>
            </a:r>
          </a:p>
          <a:p>
            <a:pPr lvl="2"/>
            <a:r>
              <a:rPr lang="en-US" dirty="0"/>
              <a:t>Dust/Powder Properties (related to solids)</a:t>
            </a:r>
          </a:p>
          <a:p>
            <a:r>
              <a:rPr lang="en-US" dirty="0"/>
              <a:t>Process-related Hazards</a:t>
            </a:r>
          </a:p>
          <a:p>
            <a:pPr lvl="1"/>
            <a:r>
              <a:rPr lang="en-US" dirty="0"/>
              <a:t>Related to the chemistry of each material under the relevant process conditions, and wanted or unwanted interactions between the materials involved in the process</a:t>
            </a:r>
          </a:p>
          <a:p>
            <a:pPr lvl="2"/>
            <a:r>
              <a:rPr lang="en-US" dirty="0"/>
              <a:t>Exothermicity</a:t>
            </a:r>
          </a:p>
          <a:p>
            <a:pPr lvl="2"/>
            <a:r>
              <a:rPr lang="en-US" dirty="0"/>
              <a:t>Formation of Non-Condensable/Volatile Species</a:t>
            </a:r>
          </a:p>
          <a:p>
            <a:pPr lvl="2"/>
            <a:r>
              <a:rPr lang="en-US" dirty="0"/>
              <a:t>Nature of side products</a:t>
            </a:r>
          </a:p>
          <a:p>
            <a:pPr lvl="3"/>
            <a:r>
              <a:rPr lang="en-US" dirty="0"/>
              <a:t>Toxicity, Stability</a:t>
            </a:r>
          </a:p>
          <a:p>
            <a:pPr lvl="1"/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55BEB-A9C8-08AE-ABAF-F63FFD9A7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98711-8A27-264A-5885-ED2920C00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79030-04D3-12FB-83B7-E453CF705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0330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E4709-C8F4-ABAC-E8A2-95652D58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 Characterization – Material Hazards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F3942-AA18-BC72-E660-C9C8965C6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Toxicity</a:t>
            </a:r>
          </a:p>
          <a:p>
            <a:r>
              <a:rPr lang="en-US" dirty="0"/>
              <a:t>Flammability</a:t>
            </a:r>
          </a:p>
          <a:p>
            <a:r>
              <a:rPr lang="en-US" dirty="0"/>
              <a:t>Material Incompatibility</a:t>
            </a:r>
          </a:p>
          <a:p>
            <a:r>
              <a:rPr lang="en-US" dirty="0"/>
              <a:t>Corrosivity</a:t>
            </a:r>
          </a:p>
          <a:p>
            <a:pPr lvl="1"/>
            <a:r>
              <a:rPr lang="en-US" dirty="0"/>
              <a:t>Safety Data Sheet</a:t>
            </a:r>
          </a:p>
          <a:p>
            <a:pPr lvl="1"/>
            <a:r>
              <a:rPr lang="en-US" dirty="0"/>
              <a:t>Chemistry knowledge of relevant functional groups</a:t>
            </a:r>
          </a:p>
          <a:p>
            <a:pPr lvl="1"/>
            <a:r>
              <a:rPr lang="en-US" dirty="0"/>
              <a:t>Laboratory experiments (ex. Coupon test)</a:t>
            </a:r>
          </a:p>
          <a:p>
            <a:pPr lvl="2"/>
            <a:r>
              <a:rPr lang="en-US" dirty="0"/>
              <a:t>For Corrosivity</a:t>
            </a:r>
          </a:p>
          <a:p>
            <a:r>
              <a:rPr lang="en-US" dirty="0"/>
              <a:t>Volatility</a:t>
            </a:r>
          </a:p>
          <a:p>
            <a:r>
              <a:rPr lang="en-US" dirty="0"/>
              <a:t>Chemical Stability</a:t>
            </a:r>
          </a:p>
          <a:p>
            <a:pPr lvl="1"/>
            <a:r>
              <a:rPr lang="en-US" dirty="0"/>
              <a:t>Safety Data Sheet</a:t>
            </a:r>
          </a:p>
          <a:p>
            <a:pPr lvl="1"/>
            <a:r>
              <a:rPr lang="en-US" dirty="0"/>
              <a:t>Properties of similar compounds</a:t>
            </a:r>
          </a:p>
          <a:p>
            <a:pPr lvl="1"/>
            <a:r>
              <a:rPr lang="en-US" dirty="0"/>
              <a:t>DSC (heat, pressure vs. temperature)</a:t>
            </a:r>
          </a:p>
          <a:p>
            <a:pPr lvl="1"/>
            <a:r>
              <a:rPr lang="en-US" dirty="0"/>
              <a:t>Stability Studies</a:t>
            </a:r>
          </a:p>
          <a:p>
            <a:pPr lvl="2"/>
            <a:r>
              <a:rPr lang="en-US" dirty="0"/>
              <a:t>Related to stability of RM, INT, FG across boundaries of normal operating conditions</a:t>
            </a:r>
          </a:p>
          <a:p>
            <a:pPr lvl="3"/>
            <a:r>
              <a:rPr lang="en-US" dirty="0"/>
              <a:t>Time, Temperature, Humidity</a:t>
            </a:r>
          </a:p>
          <a:p>
            <a:r>
              <a:rPr lang="en-US" dirty="0"/>
              <a:t>Dust/Powder Properties (related to solids)	</a:t>
            </a:r>
          </a:p>
          <a:p>
            <a:pPr lvl="1"/>
            <a:r>
              <a:rPr lang="en-US" dirty="0"/>
              <a:t>MIE (dust cloud, without inductance)</a:t>
            </a:r>
          </a:p>
          <a:p>
            <a:pPr lvl="1"/>
            <a:r>
              <a:rPr lang="en-US" dirty="0"/>
              <a:t>Dust Explosivity</a:t>
            </a:r>
          </a:p>
          <a:p>
            <a:pPr lvl="1"/>
            <a:r>
              <a:rPr lang="en-US" dirty="0"/>
              <a:t>Falling Hammer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EB09C-A439-D765-A15D-1B45E12C9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BB43B-9467-ECB3-8810-6C6FEE442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E0DF3-758D-B8B2-1CDA-E1EAC5683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44974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4A4A8-C09D-931C-25AA-38D225CBC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 Characterization – Process Hazards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19EAE-34F9-5190-6905-C72176381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Thermal Hazards (Exotherm)</a:t>
            </a:r>
          </a:p>
          <a:p>
            <a:pPr lvl="1"/>
            <a:r>
              <a:rPr lang="en-US" dirty="0"/>
              <a:t>Literature/Chemistry Knowledge</a:t>
            </a:r>
          </a:p>
          <a:p>
            <a:pPr lvl="1"/>
            <a:r>
              <a:rPr lang="en-US" dirty="0"/>
              <a:t>Estimation of reaction heat using simplified analogs</a:t>
            </a:r>
          </a:p>
          <a:p>
            <a:pPr lvl="2"/>
            <a:r>
              <a:rPr lang="en-US" dirty="0"/>
              <a:t>Where possible</a:t>
            </a:r>
          </a:p>
          <a:p>
            <a:pPr lvl="1"/>
            <a:r>
              <a:rPr lang="en-US" dirty="0"/>
              <a:t>Screening experiments </a:t>
            </a:r>
            <a:r>
              <a:rPr lang="en-US" dirty="0">
                <a:sym typeface="Wingdings" panose="05000000000000000000" pitchFamily="2" charset="2"/>
              </a:rPr>
              <a:t> profile and magnitude of exotherm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DSC Evaluation (T vs. W)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Raw Materials, Reagents, Intermediates, FG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Reaction Mass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Before Reaction (t</a:t>
            </a:r>
            <a:r>
              <a:rPr lang="en-US" baseline="-25000" dirty="0">
                <a:sym typeface="Wingdings" panose="05000000000000000000" pitchFamily="2" charset="2"/>
              </a:rPr>
              <a:t>0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Mid Reaction  transient thermal hazards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After Reaction (</a:t>
            </a:r>
            <a:r>
              <a:rPr lang="en-US" dirty="0" err="1">
                <a:sym typeface="Wingdings" panose="05000000000000000000" pitchFamily="2" charset="2"/>
              </a:rPr>
              <a:t>t</a:t>
            </a:r>
            <a:r>
              <a:rPr lang="en-US" baseline="-25000" dirty="0" err="1">
                <a:sym typeface="Wingdings" panose="05000000000000000000" pitchFamily="2" charset="2"/>
              </a:rPr>
              <a:t>f</a:t>
            </a:r>
            <a:r>
              <a:rPr lang="en-US" dirty="0">
                <a:sym typeface="Wingdings" panose="05000000000000000000" pitchFamily="2" charset="2"/>
              </a:rPr>
              <a:t>)  residual thermal hazards</a:t>
            </a:r>
            <a:endParaRPr lang="en-US" dirty="0"/>
          </a:p>
          <a:p>
            <a:r>
              <a:rPr lang="en-US" dirty="0"/>
              <a:t>Pressure Hazards (Release of Non-Condensable/Volatile Species)</a:t>
            </a:r>
          </a:p>
          <a:p>
            <a:pPr lvl="1"/>
            <a:r>
              <a:rPr lang="en-US" dirty="0"/>
              <a:t>Literature/Chemistry Knowledge</a:t>
            </a:r>
          </a:p>
          <a:p>
            <a:pPr lvl="1"/>
            <a:r>
              <a:rPr lang="en-US" dirty="0"/>
              <a:t>Material Properties (volatility, thermal/chemical stability)</a:t>
            </a:r>
          </a:p>
          <a:p>
            <a:pPr lvl="1"/>
            <a:r>
              <a:rPr lang="en-US" dirty="0"/>
              <a:t>TSU Evaluation (T vs. P)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Raw Materials, Reagents, Intermediates, FG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Reaction Mass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Before Reaction (t</a:t>
            </a:r>
            <a:r>
              <a:rPr lang="en-US" baseline="-25000" dirty="0">
                <a:sym typeface="Wingdings" panose="05000000000000000000" pitchFamily="2" charset="2"/>
              </a:rPr>
              <a:t>0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Mid Reaction  transient thermal hazards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After Reaction (</a:t>
            </a:r>
            <a:r>
              <a:rPr lang="en-US" dirty="0" err="1">
                <a:sym typeface="Wingdings" panose="05000000000000000000" pitchFamily="2" charset="2"/>
              </a:rPr>
              <a:t>t</a:t>
            </a:r>
            <a:r>
              <a:rPr lang="en-US" baseline="-25000" dirty="0" err="1">
                <a:sym typeface="Wingdings" panose="05000000000000000000" pitchFamily="2" charset="2"/>
              </a:rPr>
              <a:t>f</a:t>
            </a:r>
            <a:r>
              <a:rPr lang="en-US" dirty="0">
                <a:sym typeface="Wingdings" panose="05000000000000000000" pitchFamily="2" charset="2"/>
              </a:rPr>
              <a:t>)  residual thermal hazards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C964A-06D0-A543-CB1D-C12AA810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B8A46-9D22-B2C7-41E8-8C079C29E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B84E6-AF2D-AC4A-1B21-717671F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89586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A84D6-3655-4F8A-535D-23703ED8C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identified hazards addressed?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8734E-1A42-95B6-DD7C-050B51984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Identified process hazards will influence several or all aspects of the production cycle</a:t>
            </a:r>
          </a:p>
          <a:p>
            <a:pPr lvl="1"/>
            <a:r>
              <a:rPr lang="en-US" dirty="0"/>
              <a:t>Material Storage and Handling</a:t>
            </a:r>
          </a:p>
          <a:p>
            <a:pPr lvl="1"/>
            <a:r>
              <a:rPr lang="en-US" dirty="0"/>
              <a:t>Reaction Operations</a:t>
            </a:r>
          </a:p>
          <a:p>
            <a:pPr lvl="2"/>
            <a:r>
              <a:rPr lang="en-US" dirty="0"/>
              <a:t>Operating parameters</a:t>
            </a:r>
          </a:p>
          <a:p>
            <a:pPr lvl="2"/>
            <a:r>
              <a:rPr lang="en-US" dirty="0"/>
              <a:t>In-process specifications</a:t>
            </a:r>
          </a:p>
          <a:p>
            <a:pPr lvl="1"/>
            <a:r>
              <a:rPr lang="en-US" dirty="0"/>
              <a:t>Work-Up / Isolation Operations</a:t>
            </a:r>
          </a:p>
          <a:p>
            <a:pPr lvl="1"/>
            <a:r>
              <a:rPr lang="en-US" dirty="0"/>
              <a:t>Effluent Treatment</a:t>
            </a:r>
          </a:p>
          <a:p>
            <a:r>
              <a:rPr lang="en-US" dirty="0"/>
              <a:t>Hazards are addressed by</a:t>
            </a:r>
          </a:p>
          <a:p>
            <a:pPr lvl="1"/>
            <a:r>
              <a:rPr lang="en-US" dirty="0"/>
              <a:t>Engineering Design</a:t>
            </a:r>
          </a:p>
          <a:p>
            <a:pPr lvl="2"/>
            <a:r>
              <a:rPr lang="en-US" dirty="0"/>
              <a:t>Facility/equipment features to either prevent, mitigate, or allow for safe resolution of process hazards</a:t>
            </a:r>
          </a:p>
          <a:p>
            <a:pPr lvl="1"/>
            <a:r>
              <a:rPr lang="en-US" dirty="0"/>
              <a:t>Process Automation</a:t>
            </a:r>
          </a:p>
          <a:p>
            <a:pPr lvl="2"/>
            <a:r>
              <a:rPr lang="en-US" dirty="0"/>
              <a:t>Control loops around critical operations or process parameters</a:t>
            </a:r>
          </a:p>
          <a:p>
            <a:pPr lvl="1"/>
            <a:r>
              <a:rPr lang="en-US" dirty="0"/>
              <a:t>Process Chemistry</a:t>
            </a:r>
          </a:p>
          <a:p>
            <a:pPr lvl="2"/>
            <a:r>
              <a:rPr lang="en-US" dirty="0"/>
              <a:t>Parameter control optimization to minimize risk associated with potentially hazardous operations</a:t>
            </a:r>
          </a:p>
          <a:p>
            <a:pPr lvl="2"/>
            <a:r>
              <a:rPr lang="en-US" dirty="0"/>
              <a:t>Route Design / Reagent Selection for inherently safer operation</a:t>
            </a:r>
          </a:p>
          <a:p>
            <a:pPr lvl="1"/>
            <a:r>
              <a:rPr lang="en-US" dirty="0"/>
              <a:t>Quality Control</a:t>
            </a:r>
          </a:p>
          <a:p>
            <a:pPr lvl="2"/>
            <a:r>
              <a:rPr lang="en-US" dirty="0"/>
              <a:t>To ensure key process parameters and quality specifications are being followed</a:t>
            </a:r>
          </a:p>
          <a:p>
            <a:pPr lvl="1"/>
            <a:r>
              <a:rPr lang="en-US" dirty="0"/>
              <a:t>Training </a:t>
            </a:r>
            <a:r>
              <a:rPr lang="en-US" dirty="0">
                <a:sym typeface="Wingdings" panose="05000000000000000000" pitchFamily="2" charset="2"/>
              </a:rPr>
              <a:t> Behavioral Control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To ensure that all </a:t>
            </a:r>
            <a:r>
              <a:rPr lang="en-US">
                <a:sym typeface="Wingdings" panose="05000000000000000000" pitchFamily="2" charset="2"/>
              </a:rPr>
              <a:t>relevant personnel </a:t>
            </a:r>
            <a:r>
              <a:rPr lang="en-US" dirty="0">
                <a:sym typeface="Wingdings" panose="05000000000000000000" pitchFamily="2" charset="2"/>
              </a:rPr>
              <a:t>are aware of the risks of an operation and how to operate in a safe manner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EF447-B148-4583-F1F5-A4D069407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2E2AF-A541-719B-AC72-FD41E853E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8FCE6-2044-6FBB-1621-AFDEA243D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 smtClean="0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41684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F623D-B89D-1B7C-2879-6DE4567E2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Workflow – Development Lifecycle vs. Hazard Evaluation</a:t>
            </a:r>
            <a:endParaRPr lang="en-IN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C4A24B0-A861-1C0D-915E-CF0597DB8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069281"/>
              </p:ext>
            </p:extLst>
          </p:nvPr>
        </p:nvGraphicFramePr>
        <p:xfrm>
          <a:off x="247651" y="1638697"/>
          <a:ext cx="9235093" cy="4457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D9C0A-24B3-2F5A-F0F9-0A9D77361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79646">
                    <a:lumMod val="75000"/>
                  </a:srgbClr>
                </a:solidFill>
              </a:rPr>
              <a:t>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74F8D-EC9F-E307-C677-201C8DF4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79646">
                    <a:lumMod val="75000"/>
                  </a:srgbClr>
                </a:solidFill>
              </a:rPr>
              <a:t>COMPANY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6F041-3DDC-1888-B2D8-7B5DCBF6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B18B0-18E5-4EFD-9313-EA08739BD0D8}" type="slidenum">
              <a:rPr lang="en-US">
                <a:solidFill>
                  <a:srgbClr val="F79646">
                    <a:lumMod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2009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InventyS_Multi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L2003">
      <a:majorFont>
        <a:latin typeface="Neuropolitic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L20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L20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20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20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20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20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L20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ventys PPT Template (2023)" id="{39947886-326A-4208-8A58-32288D2D497F}" vid="{917D2522-5EE5-48CB-BD40-D7D6D4FB02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 Inventys 2023</Template>
  <TotalTime>1121</TotalTime>
  <Words>985</Words>
  <Application>Microsoft Office PowerPoint</Application>
  <PresentationFormat>A4 Paper (210x297 mm)</PresentationFormat>
  <Paragraphs>179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Microsoft Sans Serif</vt:lpstr>
      <vt:lpstr>Neuropolitical</vt:lpstr>
      <vt:lpstr>Tahoma</vt:lpstr>
      <vt:lpstr>Times New Roman</vt:lpstr>
      <vt:lpstr>Verdana</vt:lpstr>
      <vt:lpstr>Wingdings</vt:lpstr>
      <vt:lpstr>InventyS_MultiGroup</vt:lpstr>
      <vt:lpstr>Process Hazard Analysis For safe manufacturing</vt:lpstr>
      <vt:lpstr>Contents</vt:lpstr>
      <vt:lpstr>Workflow – Process Hazard Evaluation @ Inventys</vt:lpstr>
      <vt:lpstr>Hazard Categories – What do we look for</vt:lpstr>
      <vt:lpstr>Hazard Characterization – Material Hazards</vt:lpstr>
      <vt:lpstr>Hazard Characterization – Process Hazards</vt:lpstr>
      <vt:lpstr>How are identified hazards addressed?</vt:lpstr>
      <vt:lpstr>Workflow – Development Lifecycle vs. Hazard 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hazard evaluation and analysis</dc:title>
  <dc:creator>Rushikesh Birewar</dc:creator>
  <cp:lastModifiedBy>Dr Deepak Birewar</cp:lastModifiedBy>
  <cp:revision>95</cp:revision>
  <cp:lastPrinted>2024-04-10T11:46:35Z</cp:lastPrinted>
  <dcterms:created xsi:type="dcterms:W3CDTF">2024-01-07T14:47:36Z</dcterms:created>
  <dcterms:modified xsi:type="dcterms:W3CDTF">2024-04-10T11:47:26Z</dcterms:modified>
</cp:coreProperties>
</file>