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2ea6a7869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2ea6a7869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52ea6a786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52ea6a786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52ea6a7869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52ea6a7869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canva.com/design/DAFl0K-MB_U/qMZKJvfeCDT8oThbMKYtYw/edit?utm_content=DAFl0K-MB_U&amp;utm_campaign=designshare&amp;utm_medium=link2&amp;utm_source=sharebutton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 there, I have used canva for these edits, few are premium stock images, I do not have premium so I couldn’t download them. So i have put screenshotsinstead.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Here is the link to view them -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https://www.canva.com/design/DAFl0K-MB_U/qMZKJvfeCDT8oThbMKYtYw/edit?utm_content=DAFl0K-MB_U&amp;utm_campaign=designshare&amp;utm_medium=link2&amp;utm_source=sharebutton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Sorry for the delay in submission. Thank you for your patience. Looking forward for your answer.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 flipH="1" rot="10800000">
            <a:off x="4989750" y="349450"/>
            <a:ext cx="4289700" cy="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251575"/>
            <a:ext cx="8520600" cy="431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54625" y="306875"/>
            <a:ext cx="2398825" cy="46747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0422" y="349452"/>
            <a:ext cx="2398825" cy="458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1650" y="333200"/>
            <a:ext cx="3028600" cy="448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4113" y="343787"/>
            <a:ext cx="3003673" cy="4467652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93127" y="333200"/>
            <a:ext cx="2692758" cy="4698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